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4.xml.rels" ContentType="application/vnd.openxmlformats-package.relationships+xml"/>
  <Override PartName="/ppt/slideMasters/_rels/slideMaster5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29.xml.rels" ContentType="application/vnd.openxmlformats-package.relationships+xml"/>
  <Override PartName="/ppt/slideMasters/_rels/slideMaster46.xml.rels" ContentType="application/vnd.openxmlformats-package.relationships+xml"/>
  <Override PartName="/ppt/slideMasters/_rels/slideMaster28.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43.xml.rels" ContentType="application/vnd.openxmlformats-package.relationships+xml"/>
  <Override PartName="/ppt/slideMasters/_rels/slideMaster42.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5.xml" ContentType="application/vnd.openxmlformats-officedocument.presentationml.slideMaster+xml"/>
  <Override PartName="/ppt/slideMasters/slideMaster61.xml" ContentType="application/vnd.openxmlformats-officedocument.presentationml.slideMaster+xml"/>
  <Override PartName="/ppt/slideMasters/slideMaster19.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_rels/presentation.xml.rels" ContentType="application/vnd.openxmlformats-package.relationships+xml"/>
  <Override PartName="/ppt/media/image29.jpeg" ContentType="image/jpeg"/>
  <Override PartName="/ppt/media/image28.jpeg" ContentType="image/jpeg"/>
  <Override PartName="/ppt/media/image18.png" ContentType="image/png"/>
  <Override PartName="/ppt/media/image27.png" ContentType="image/png"/>
  <Override PartName="/ppt/media/image21.jpeg" ContentType="image/jpeg"/>
  <Override PartName="/ppt/media/image24.jpeg" ContentType="image/jpeg"/>
  <Override PartName="/ppt/media/image16.png" ContentType="image/png"/>
  <Override PartName="/ppt/media/image7.png" ContentType="image/png"/>
  <Override PartName="/ppt/media/image13.png" ContentType="image/png"/>
  <Override PartName="/ppt/media/image35.png" ContentType="image/png"/>
  <Override PartName="/ppt/media/image3.png" ContentType="image/png"/>
  <Override PartName="/ppt/media/image12.png" ContentType="image/png"/>
  <Override PartName="/ppt/media/image31.png" ContentType="image/png"/>
  <Override PartName="/ppt/media/image34.png" ContentType="image/png"/>
  <Override PartName="/ppt/media/image2.png" ContentType="image/png"/>
  <Override PartName="/ppt/media/image30.png" ContentType="image/png"/>
  <Override PartName="/ppt/media/image32.jpeg" ContentType="image/jpeg"/>
  <Override PartName="/ppt/media/image8.png" ContentType="image/png"/>
  <Override PartName="/ppt/media/image36.png" ContentType="image/png"/>
  <Override PartName="/ppt/media/image19.jpeg" ContentType="image/jpeg"/>
  <Override PartName="/ppt/media/image17.jpeg" ContentType="image/jpeg"/>
  <Override PartName="/ppt/media/image33.png" ContentType="image/png"/>
  <Override PartName="/ppt/media/image22.jpeg" ContentType="image/jpeg"/>
  <Override PartName="/ppt/media/image37.png" ContentType="image/png"/>
  <Override PartName="/ppt/media/image5.png" ContentType="image/png"/>
  <Override PartName="/ppt/media/image14.png" ContentType="image/png"/>
  <Override PartName="/ppt/media/image4.jpeg" ContentType="image/jpeg"/>
  <Override PartName="/ppt/media/image25.png" ContentType="image/png"/>
  <Override PartName="/ppt/media/image11.png" ContentType="image/png"/>
  <Override PartName="/ppt/media/image9.jpeg" ContentType="image/jpeg"/>
  <Override PartName="/ppt/media/image6.png" ContentType="image/png"/>
  <Override PartName="/ppt/media/image15.png" ContentType="image/png"/>
  <Override PartName="/ppt/media/image20.jpeg" ContentType="image/jpeg"/>
  <Override PartName="/ppt/media/image26.png" ContentType="image/png"/>
  <Override PartName="/ppt/media/image23.jpeg" ContentType="image/jpeg"/>
  <Override PartName="/ppt/media/image1.jpeg" ContentType="image/jpeg"/>
  <Override PartName="/ppt/media/image10.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 Target="slides/slide1.xml"/><Relationship Id="rId64" Type="http://schemas.openxmlformats.org/officeDocument/2006/relationships/slide" Target="slides/slide2.xml"/><Relationship Id="rId65" Type="http://schemas.openxmlformats.org/officeDocument/2006/relationships/slide" Target="slides/slide3.xml"/><Relationship Id="rId66" Type="http://schemas.openxmlformats.org/officeDocument/2006/relationships/slide" Target="slides/slide4.xml"/><Relationship Id="rId67" Type="http://schemas.openxmlformats.org/officeDocument/2006/relationships/slide" Target="slides/slide5.xml"/><Relationship Id="rId68" Type="http://schemas.openxmlformats.org/officeDocument/2006/relationships/slide" Target="slides/slide6.xml"/><Relationship Id="rId69" Type="http://schemas.openxmlformats.org/officeDocument/2006/relationships/slide" Target="slides/slide7.xml"/><Relationship Id="rId70" Type="http://schemas.openxmlformats.org/officeDocument/2006/relationships/slide" Target="slides/slide8.xml"/><Relationship Id="rId71" Type="http://schemas.openxmlformats.org/officeDocument/2006/relationships/slide" Target="slides/slide9.xml"/><Relationship Id="rId72" Type="http://schemas.openxmlformats.org/officeDocument/2006/relationships/slide" Target="slides/slide10.xml"/><Relationship Id="rId73" Type="http://schemas.openxmlformats.org/officeDocument/2006/relationships/slide" Target="slides/slide11.xml"/><Relationship Id="rId74" Type="http://schemas.openxmlformats.org/officeDocument/2006/relationships/slide" Target="slides/slide12.xml"/><Relationship Id="rId75" Type="http://schemas.openxmlformats.org/officeDocument/2006/relationships/slide" Target="slides/slide13.xml"/><Relationship Id="rId76" Type="http://schemas.openxmlformats.org/officeDocument/2006/relationships/slide" Target="slides/slide14.xml"/><Relationship Id="rId77" Type="http://schemas.openxmlformats.org/officeDocument/2006/relationships/slide" Target="slides/slide15.xml"/><Relationship Id="rId78" Type="http://schemas.openxmlformats.org/officeDocument/2006/relationships/slide" Target="slides/slide16.xml"/><Relationship Id="rId79" Type="http://schemas.openxmlformats.org/officeDocument/2006/relationships/slide" Target="slides/slide17.xml"/><Relationship Id="rId80" Type="http://schemas.openxmlformats.org/officeDocument/2006/relationships/slide" Target="slides/slide18.xml"/><Relationship Id="rId81" Type="http://schemas.openxmlformats.org/officeDocument/2006/relationships/slide" Target="slides/slide19.xml"/><Relationship Id="rId82" Type="http://schemas.openxmlformats.org/officeDocument/2006/relationships/slide" Target="slides/slide20.xml"/><Relationship Id="rId83" Type="http://schemas.openxmlformats.org/officeDocument/2006/relationships/slide" Target="slides/slide21.xml"/><Relationship Id="rId84" Type="http://schemas.openxmlformats.org/officeDocument/2006/relationships/slide" Target="slides/slide22.xml"/><Relationship Id="rId85" Type="http://schemas.openxmlformats.org/officeDocument/2006/relationships/slide" Target="slides/slide23.xml"/><Relationship Id="rId86" Type="http://schemas.openxmlformats.org/officeDocument/2006/relationships/slide" Target="slides/slide24.xml"/><Relationship Id="rId87" Type="http://schemas.openxmlformats.org/officeDocument/2006/relationships/slide" Target="slides/slide25.xml"/><Relationship Id="rId88" Type="http://schemas.openxmlformats.org/officeDocument/2006/relationships/slide" Target="slides/slide26.xml"/><Relationship Id="rId89" Type="http://schemas.openxmlformats.org/officeDocument/2006/relationships/slide" Target="slides/slide27.xml"/><Relationship Id="rId90" Type="http://schemas.openxmlformats.org/officeDocument/2006/relationships/slide" Target="slides/slide28.xml"/><Relationship Id="rId9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D737D96-F3F6-4523-A04D-5742A586E7A3}"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B23F5E3C-0C8B-4325-969D-00C9B1E0312C}"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17608FC9-42D3-4655-9F27-6A2D21356CF7}"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011B030B-94AF-4697-941C-804AF785805F}"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B8A7DFB4-9732-4BED-9BCC-4637F8337C8D}"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1AF13B45-C24F-462D-9D87-1D7EAC8DD4AF}"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CA8CBBA0-C63C-4194-BC32-57D4AF8C36D3}"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DDAA7EF0-23E2-4AD2-8280-7ED795A39C3B}"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3729ECC0-4E0E-47E2-B617-AA50688AFEAE}"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7272FD84-AA1E-417D-A3DC-783F85BE54F4}"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984BADF6-C6CD-4A26-B3AE-0A55B584F99B}"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6E7BB43-3DF2-4848-8C10-4F4BA4B52D87}"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18D509D5-7407-4B3E-9319-D5831E60CEFE}"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A056E4E8-876D-435B-9A8F-5C83485CEEC8}"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3F69CCC0-C1E0-4E35-A2E4-2EAF5A13D89F}"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6D75E412-6DBE-4D40-BD15-F363B667EC19}"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Only">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5C94D4B0-5A8E-414F-919F-52004CF004C0}"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8E4EDB4F-59AC-4AAD-A0CD-9FFF1F6112E7}"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08D18903-3543-4AEC-92B2-F2D59F2BADCB}" type="slidenum">
              <a:t>&lt;#&gt;</a:t>
            </a:fld>
          </a:p>
        </p:txBody>
      </p:sp>
      <p:sp>
        <p:nvSpPr>
          <p:cNvPr id="4" name="PlaceHolder 3"/>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0E18DFAD-4CDA-47E1-B7AA-33B38899655F}" type="slidenum">
              <a:t>&lt;#&gt;</a:t>
            </a:fld>
          </a:p>
        </p:txBody>
      </p:sp>
      <p:sp>
        <p:nvSpPr>
          <p:cNvPr id="4" name="PlaceHolder 3"/>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3"/>
          </p:nvPr>
        </p:nvSpPr>
        <p:spPr/>
        <p:txBody>
          <a:bodyPr/>
          <a:p>
            <a:fld id="{9C268EFA-233E-4299-937F-D60A2D96A181}"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2067F105-93A8-4535-BCD6-78F91347EBF6}" type="slidenum">
              <a:t>&lt;#&gt;</a:t>
            </a:fld>
          </a:p>
        </p:txBody>
      </p:sp>
      <p:sp>
        <p:nvSpPr>
          <p:cNvPr id="4" name="PlaceHolder 3"/>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94252EE5-12DF-4B8F-AE06-0F527329344A}"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Only">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89"/>
          </p:nvPr>
        </p:nvSpPr>
        <p:spPr/>
        <p:txBody>
          <a:bodyPr/>
          <a:p>
            <a:fld id="{D6EEEA1B-44A5-4BF3-A13A-B1DF569FEC80}" type="slidenum">
              <a:t>&lt;#&gt;</a:t>
            </a:fld>
          </a:p>
        </p:txBody>
      </p:sp>
      <p:sp>
        <p:nvSpPr>
          <p:cNvPr id="4" name="PlaceHolder 3"/>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Blank">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2"/>
          </p:nvPr>
        </p:nvSpPr>
        <p:spPr/>
        <p:txBody>
          <a:bodyPr/>
          <a:p>
            <a:fld id="{8472E016-DA8B-47CC-8D2B-8938031F01E9}" type="slidenum">
              <a:t>&lt;#&gt;</a:t>
            </a:fld>
          </a:p>
        </p:txBody>
      </p:sp>
      <p:sp>
        <p:nvSpPr>
          <p:cNvPr id="4" name="PlaceHolder 3"/>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5"/>
          </p:nvPr>
        </p:nvSpPr>
        <p:spPr/>
        <p:txBody>
          <a:bodyPr/>
          <a:p>
            <a:fld id="{1114305F-5D74-4CF1-A055-C214B91473EE}" type="slidenum">
              <a:t>&lt;#&gt;</a:t>
            </a:fld>
          </a:p>
        </p:txBody>
      </p:sp>
      <p:sp>
        <p:nvSpPr>
          <p:cNvPr id="4" name="PlaceHolder 3"/>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p>
            <a:r>
              <a:t>Footer</a:t>
            </a:r>
          </a:p>
        </p:txBody>
      </p:sp>
      <p:sp>
        <p:nvSpPr>
          <p:cNvPr id="3" name="PlaceHolder 2"/>
          <p:cNvSpPr>
            <a:spLocks noGrp="1"/>
          </p:cNvSpPr>
          <p:nvPr>
            <p:ph type="sldNum" idx="98"/>
          </p:nvPr>
        </p:nvSpPr>
        <p:spPr/>
        <p:txBody>
          <a:bodyPr/>
          <a:p>
            <a:fld id="{0E13A24C-2E95-4BD4-A5D0-FE36F0AFDCD5}" type="slidenum">
              <a:t>&lt;#&gt;</a:t>
            </a:fld>
          </a:p>
        </p:txBody>
      </p:sp>
      <p:sp>
        <p:nvSpPr>
          <p:cNvPr id="4" name="PlaceHolder 3"/>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5">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93C340E8-66D9-4887-BC4A-10B939583CFE}" type="slidenum">
              <a:t>&lt;#&gt;</a:t>
            </a:fld>
          </a:p>
        </p:txBody>
      </p:sp>
      <p:sp>
        <p:nvSpPr>
          <p:cNvPr id="6" name="PlaceHolder 5"/>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03"/>
          </p:nvPr>
        </p:nvSpPr>
        <p:spPr/>
        <p:txBody>
          <a:bodyPr/>
          <a:p>
            <a:r>
              <a:t>Footer</a:t>
            </a:r>
          </a:p>
        </p:txBody>
      </p:sp>
      <p:sp>
        <p:nvSpPr>
          <p:cNvPr id="4" name="PlaceHolder 3"/>
          <p:cNvSpPr>
            <a:spLocks noGrp="1"/>
          </p:cNvSpPr>
          <p:nvPr>
            <p:ph type="sldNum" idx="104"/>
          </p:nvPr>
        </p:nvSpPr>
        <p:spPr/>
        <p:txBody>
          <a:bodyPr/>
          <a:p>
            <a:fld id="{55180571-2974-4062-AA19-268B32F99D2A}" type="slidenum">
              <a:t>&lt;#&gt;</a:t>
            </a:fld>
          </a:p>
        </p:txBody>
      </p:sp>
      <p:sp>
        <p:nvSpPr>
          <p:cNvPr id="5" name="PlaceHolder 4"/>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p>
            <a:r>
              <a:t>Footer</a:t>
            </a:r>
          </a:p>
        </p:txBody>
      </p:sp>
      <p:sp>
        <p:nvSpPr>
          <p:cNvPr id="3" name="PlaceHolder 2"/>
          <p:cNvSpPr>
            <a:spLocks noGrp="1"/>
          </p:cNvSpPr>
          <p:nvPr>
            <p:ph type="sldNum" idx="107"/>
          </p:nvPr>
        </p:nvSpPr>
        <p:spPr/>
        <p:txBody>
          <a:bodyPr/>
          <a:p>
            <a:fld id="{90B3E300-8385-495F-8128-27B6A91919B2}" type="slidenum">
              <a:t>&lt;#&gt;</a:t>
            </a:fld>
          </a:p>
        </p:txBody>
      </p:sp>
      <p:sp>
        <p:nvSpPr>
          <p:cNvPr id="4" name="PlaceHolder 3"/>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09"/>
          </p:nvPr>
        </p:nvSpPr>
        <p:spPr/>
        <p:txBody>
          <a:bodyPr/>
          <a:p>
            <a:r>
              <a:t>Footer</a:t>
            </a:r>
          </a:p>
        </p:txBody>
      </p:sp>
      <p:sp>
        <p:nvSpPr>
          <p:cNvPr id="6" name="PlaceHolder 5"/>
          <p:cNvSpPr>
            <a:spLocks noGrp="1"/>
          </p:cNvSpPr>
          <p:nvPr>
            <p:ph type="sldNum" idx="110"/>
          </p:nvPr>
        </p:nvSpPr>
        <p:spPr/>
        <p:txBody>
          <a:bodyPr/>
          <a:p>
            <a:fld id="{25FD0056-8E53-4E58-B54F-D057CA46E844}" type="slidenum">
              <a:t>&lt;#&gt;</a:t>
            </a:fld>
          </a:p>
        </p:txBody>
      </p:sp>
      <p:sp>
        <p:nvSpPr>
          <p:cNvPr id="7" name="PlaceHolder 6"/>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p>
            <a:r>
              <a:t>Footer</a:t>
            </a:r>
          </a:p>
        </p:txBody>
      </p:sp>
      <p:sp>
        <p:nvSpPr>
          <p:cNvPr id="3" name="PlaceHolder 2"/>
          <p:cNvSpPr>
            <a:spLocks noGrp="1"/>
          </p:cNvSpPr>
          <p:nvPr>
            <p:ph type="sldNum" idx="113"/>
          </p:nvPr>
        </p:nvSpPr>
        <p:spPr/>
        <p:txBody>
          <a:bodyPr/>
          <a:p>
            <a:fld id="{2101CBAB-8975-4E6E-9136-D036E206AC81}" type="slidenum">
              <a:t>&lt;#&gt;</a:t>
            </a:fld>
          </a:p>
        </p:txBody>
      </p:sp>
      <p:sp>
        <p:nvSpPr>
          <p:cNvPr id="4" name="PlaceHolder 3"/>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p>
            <a:r>
              <a:t>Footer</a:t>
            </a:r>
          </a:p>
        </p:txBody>
      </p:sp>
      <p:sp>
        <p:nvSpPr>
          <p:cNvPr id="3" name="PlaceHolder 2"/>
          <p:cNvSpPr>
            <a:spLocks noGrp="1"/>
          </p:cNvSpPr>
          <p:nvPr>
            <p:ph type="sldNum" idx="116"/>
          </p:nvPr>
        </p:nvSpPr>
        <p:spPr/>
        <p:txBody>
          <a:bodyPr/>
          <a:p>
            <a:fld id="{D98F1E39-1970-466D-B1CC-9320613C4160}" type="slidenum">
              <a:t>&lt;#&gt;</a:t>
            </a:fld>
          </a:p>
        </p:txBody>
      </p:sp>
      <p:sp>
        <p:nvSpPr>
          <p:cNvPr id="4" name="PlaceHolder 3"/>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9F102476-3334-4543-A51B-783AEB380E7E}"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19"/>
          </p:nvPr>
        </p:nvSpPr>
        <p:spPr/>
        <p:txBody>
          <a:bodyPr/>
          <a:p>
            <a:fld id="{689B3CA0-1B27-4FDE-9A3F-F63C5DBB8677}" type="slidenum">
              <a:t>&lt;#&gt;</a:t>
            </a:fld>
          </a:p>
        </p:txBody>
      </p:sp>
      <p:sp>
        <p:nvSpPr>
          <p:cNvPr id="4" name="PlaceHolder 3"/>
          <p:cNvSpPr>
            <a:spLocks noGrp="1"/>
          </p:cNvSpPr>
          <p:nvPr>
            <p:ph type="dt" idx="12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2"/>
          </p:nvPr>
        </p:nvSpPr>
        <p:spPr/>
        <p:txBody>
          <a:bodyPr/>
          <a:p>
            <a:fld id="{806D2262-7CEA-41F2-84B5-2B35ADB02F32}" type="slidenum">
              <a:t>&lt;#&gt;</a:t>
            </a:fld>
          </a:p>
        </p:txBody>
      </p:sp>
      <p:sp>
        <p:nvSpPr>
          <p:cNvPr id="4" name="PlaceHolder 3"/>
          <p:cNvSpPr>
            <a:spLocks noGrp="1"/>
          </p:cNvSpPr>
          <p:nvPr>
            <p:ph type="dt" idx="123"/>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p>
            <a:r>
              <a:t>Footer</a:t>
            </a:r>
          </a:p>
        </p:txBody>
      </p:sp>
      <p:sp>
        <p:nvSpPr>
          <p:cNvPr id="3" name="PlaceHolder 2"/>
          <p:cNvSpPr>
            <a:spLocks noGrp="1"/>
          </p:cNvSpPr>
          <p:nvPr>
            <p:ph type="sldNum" idx="125"/>
          </p:nvPr>
        </p:nvSpPr>
        <p:spPr/>
        <p:txBody>
          <a:bodyPr/>
          <a:p>
            <a:fld id="{7BE0E7E0-5ACF-426E-91A9-6F588B78095F}" type="slidenum">
              <a:t>&lt;#&gt;</a:t>
            </a:fld>
          </a:p>
        </p:txBody>
      </p:sp>
      <p:sp>
        <p:nvSpPr>
          <p:cNvPr id="4" name="PlaceHolder 3"/>
          <p:cNvSpPr>
            <a:spLocks noGrp="1"/>
          </p:cNvSpPr>
          <p:nvPr>
            <p:ph type="dt" idx="126"/>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p>
            <a:r>
              <a:t>Footer</a:t>
            </a:r>
          </a:p>
        </p:txBody>
      </p:sp>
      <p:sp>
        <p:nvSpPr>
          <p:cNvPr id="3" name="PlaceHolder 2"/>
          <p:cNvSpPr>
            <a:spLocks noGrp="1"/>
          </p:cNvSpPr>
          <p:nvPr>
            <p:ph type="sldNum" idx="128"/>
          </p:nvPr>
        </p:nvSpPr>
        <p:spPr/>
        <p:txBody>
          <a:bodyPr/>
          <a:p>
            <a:fld id="{5E232631-C7B2-4934-B519-2BDB03573FB4}" type="slidenum">
              <a:t>&lt;#&gt;</a:t>
            </a:fld>
          </a:p>
        </p:txBody>
      </p:sp>
      <p:sp>
        <p:nvSpPr>
          <p:cNvPr id="4" name="PlaceHolder 3"/>
          <p:cNvSpPr>
            <a:spLocks noGrp="1"/>
          </p:cNvSpPr>
          <p:nvPr>
            <p:ph type="dt" idx="12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p>
            <a:r>
              <a:t>Footer</a:t>
            </a:r>
          </a:p>
        </p:txBody>
      </p:sp>
      <p:sp>
        <p:nvSpPr>
          <p:cNvPr id="3" name="PlaceHolder 2"/>
          <p:cNvSpPr>
            <a:spLocks noGrp="1"/>
          </p:cNvSpPr>
          <p:nvPr>
            <p:ph type="sldNum" idx="131"/>
          </p:nvPr>
        </p:nvSpPr>
        <p:spPr/>
        <p:txBody>
          <a:bodyPr/>
          <a:p>
            <a:fld id="{C723AD38-97CC-4D0A-9B0D-D7529DDA7593}" type="slidenum">
              <a:t>&lt;#&gt;</a:t>
            </a:fld>
          </a:p>
        </p:txBody>
      </p:sp>
      <p:sp>
        <p:nvSpPr>
          <p:cNvPr id="4" name="PlaceHolder 3"/>
          <p:cNvSpPr>
            <a:spLocks noGrp="1"/>
          </p:cNvSpPr>
          <p:nvPr>
            <p:ph type="dt" idx="13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p>
            <a:r>
              <a:t>Footer</a:t>
            </a:r>
          </a:p>
        </p:txBody>
      </p:sp>
      <p:sp>
        <p:nvSpPr>
          <p:cNvPr id="3" name="PlaceHolder 2"/>
          <p:cNvSpPr>
            <a:spLocks noGrp="1"/>
          </p:cNvSpPr>
          <p:nvPr>
            <p:ph type="sldNum" idx="134"/>
          </p:nvPr>
        </p:nvSpPr>
        <p:spPr/>
        <p:txBody>
          <a:bodyPr/>
          <a:p>
            <a:fld id="{5017B40B-B775-4483-AB5E-2B4352313192}" type="slidenum">
              <a:t>&lt;#&gt;</a:t>
            </a:fld>
          </a:p>
        </p:txBody>
      </p:sp>
      <p:sp>
        <p:nvSpPr>
          <p:cNvPr id="4" name="PlaceHolder 3"/>
          <p:cNvSpPr>
            <a:spLocks noGrp="1"/>
          </p:cNvSpPr>
          <p:nvPr>
            <p:ph type="dt" idx="135"/>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7"/>
          </p:nvPr>
        </p:nvSpPr>
        <p:spPr/>
        <p:txBody>
          <a:bodyPr/>
          <a:p>
            <a:fld id="{242018EE-7C11-497D-9363-384CAA237AEA}" type="slidenum">
              <a:t>&lt;#&gt;</a:t>
            </a:fld>
          </a:p>
        </p:txBody>
      </p:sp>
      <p:sp>
        <p:nvSpPr>
          <p:cNvPr id="4" name="PlaceHolder 3"/>
          <p:cNvSpPr>
            <a:spLocks noGrp="1"/>
          </p:cNvSpPr>
          <p:nvPr>
            <p:ph type="dt" idx="138"/>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p>
            <a:r>
              <a:t>Footer</a:t>
            </a:r>
          </a:p>
        </p:txBody>
      </p:sp>
      <p:sp>
        <p:nvSpPr>
          <p:cNvPr id="3" name="PlaceHolder 2"/>
          <p:cNvSpPr>
            <a:spLocks noGrp="1"/>
          </p:cNvSpPr>
          <p:nvPr>
            <p:ph type="sldNum" idx="140"/>
          </p:nvPr>
        </p:nvSpPr>
        <p:spPr/>
        <p:txBody>
          <a:bodyPr/>
          <a:p>
            <a:fld id="{34070FFE-AC95-43EF-A654-58F2EB89BB5B}" type="slidenum">
              <a:t>&lt;#&gt;</a:t>
            </a:fld>
          </a:p>
        </p:txBody>
      </p:sp>
      <p:sp>
        <p:nvSpPr>
          <p:cNvPr id="4" name="PlaceHolder 3"/>
          <p:cNvSpPr>
            <a:spLocks noGrp="1"/>
          </p:cNvSpPr>
          <p:nvPr>
            <p:ph type="dt" idx="14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wo Content">
    <p:spTree>
      <p:nvGrpSpPr>
        <p:cNvPr id="1" name=""/>
        <p:cNvGrpSpPr/>
        <p:nvPr/>
      </p:nvGrpSpPr>
      <p:grpSpPr>
        <a:xfrm>
          <a:off x="0" y="0"/>
          <a:ext cx="0" cy="0"/>
          <a:chOff x="0" y="0"/>
          <a:chExt cx="0" cy="0"/>
        </a:xfrm>
      </p:grpSpPr>
      <p:sp>
        <p:nvSpPr>
          <p:cNvPr id="2" name="PlaceHolder 1"/>
          <p:cNvSpPr>
            <a:spLocks noGrp="1"/>
          </p:cNvSpPr>
          <p:nvPr>
            <p:ph type="ftr" idx="142"/>
          </p:nvPr>
        </p:nvSpPr>
        <p:spPr/>
        <p:txBody>
          <a:bodyPr/>
          <a:p>
            <a:r>
              <a:t>Footer</a:t>
            </a:r>
          </a:p>
        </p:txBody>
      </p:sp>
      <p:sp>
        <p:nvSpPr>
          <p:cNvPr id="3" name="PlaceHolder 2"/>
          <p:cNvSpPr>
            <a:spLocks noGrp="1"/>
          </p:cNvSpPr>
          <p:nvPr>
            <p:ph type="sldNum" idx="143"/>
          </p:nvPr>
        </p:nvSpPr>
        <p:spPr/>
        <p:txBody>
          <a:bodyPr/>
          <a:p>
            <a:fld id="{6D5E5C3E-C699-4D69-A1AA-31B171AEA7DE}" type="slidenum">
              <a:t>&lt;#&gt;</a:t>
            </a:fld>
          </a:p>
        </p:txBody>
      </p:sp>
      <p:sp>
        <p:nvSpPr>
          <p:cNvPr id="4" name="PlaceHolder 3"/>
          <p:cNvSpPr>
            <a:spLocks noGrp="1"/>
          </p:cNvSpPr>
          <p:nvPr>
            <p:ph type="dt" idx="144"/>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mparison">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p>
            <a:r>
              <a:t>Footer</a:t>
            </a:r>
          </a:p>
        </p:txBody>
      </p:sp>
      <p:sp>
        <p:nvSpPr>
          <p:cNvPr id="3" name="PlaceHolder 2"/>
          <p:cNvSpPr>
            <a:spLocks noGrp="1"/>
          </p:cNvSpPr>
          <p:nvPr>
            <p:ph type="sldNum" idx="146"/>
          </p:nvPr>
        </p:nvSpPr>
        <p:spPr/>
        <p:txBody>
          <a:bodyPr/>
          <a:p>
            <a:fld id="{651FB354-0D75-4619-9BD8-9DDE634E54AC}" type="slidenum">
              <a:t>&lt;#&gt;</a:t>
            </a:fld>
          </a:p>
        </p:txBody>
      </p:sp>
      <p:sp>
        <p:nvSpPr>
          <p:cNvPr id="4" name="PlaceHolder 3"/>
          <p:cNvSpPr>
            <a:spLocks noGrp="1"/>
          </p:cNvSpPr>
          <p:nvPr>
            <p:ph type="dt" idx="14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E9979DD2-A336-4921-9DB4-3012C2F70D14}"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p>
            <a:r>
              <a:t>Footer</a:t>
            </a:r>
          </a:p>
        </p:txBody>
      </p:sp>
      <p:sp>
        <p:nvSpPr>
          <p:cNvPr id="3" name="PlaceHolder 2"/>
          <p:cNvSpPr>
            <a:spLocks noGrp="1"/>
          </p:cNvSpPr>
          <p:nvPr>
            <p:ph type="sldNum" idx="149"/>
          </p:nvPr>
        </p:nvSpPr>
        <p:spPr/>
        <p:txBody>
          <a:bodyPr/>
          <a:p>
            <a:fld id="{3256F798-D5BC-4698-A137-79182642FBF1}" type="slidenum">
              <a:t>&lt;#&gt;</a:t>
            </a:fld>
          </a:p>
        </p:txBody>
      </p:sp>
      <p:sp>
        <p:nvSpPr>
          <p:cNvPr id="4" name="PlaceHolder 3"/>
          <p:cNvSpPr>
            <a:spLocks noGrp="1"/>
          </p:cNvSpPr>
          <p:nvPr>
            <p:ph type="dt" idx="15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p>
            <a:r>
              <a:t>Footer</a:t>
            </a:r>
          </a:p>
        </p:txBody>
      </p:sp>
      <p:sp>
        <p:nvSpPr>
          <p:cNvPr id="3" name="PlaceHolder 2"/>
          <p:cNvSpPr>
            <a:spLocks noGrp="1"/>
          </p:cNvSpPr>
          <p:nvPr>
            <p:ph type="sldNum" idx="152"/>
          </p:nvPr>
        </p:nvSpPr>
        <p:spPr/>
        <p:txBody>
          <a:bodyPr/>
          <a:p>
            <a:fld id="{CD44D740-E66B-4C49-AA66-80FF964A597A}" type="slidenum">
              <a:t>&lt;#&gt;</a:t>
            </a:fld>
          </a:p>
        </p:txBody>
      </p:sp>
      <p:sp>
        <p:nvSpPr>
          <p:cNvPr id="4" name="PlaceHolder 3"/>
          <p:cNvSpPr>
            <a:spLocks noGrp="1"/>
          </p:cNvSpPr>
          <p:nvPr>
            <p:ph type="dt" idx="15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ntent with Caption">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5"/>
          </p:nvPr>
        </p:nvSpPr>
        <p:spPr/>
        <p:txBody>
          <a:bodyPr/>
          <a:p>
            <a:fld id="{0D06590D-7CA3-48D6-9F05-AA3CADA783AA}" type="slidenum">
              <a:t>&lt;#&gt;</a:t>
            </a:fld>
          </a:p>
        </p:txBody>
      </p:sp>
      <p:sp>
        <p:nvSpPr>
          <p:cNvPr id="4" name="PlaceHolder 3"/>
          <p:cNvSpPr>
            <a:spLocks noGrp="1"/>
          </p:cNvSpPr>
          <p:nvPr>
            <p:ph type="dt" idx="156"/>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ontent with Caption">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8"/>
          </p:nvPr>
        </p:nvSpPr>
        <p:spPr/>
        <p:txBody>
          <a:bodyPr/>
          <a:p>
            <a:fld id="{251881D6-6A1D-4D23-9FE2-577F84D3A917}" type="slidenum">
              <a:t>&lt;#&gt;</a:t>
            </a:fld>
          </a:p>
        </p:txBody>
      </p:sp>
      <p:sp>
        <p:nvSpPr>
          <p:cNvPr id="4" name="PlaceHolder 3"/>
          <p:cNvSpPr>
            <a:spLocks noGrp="1"/>
          </p:cNvSpPr>
          <p:nvPr>
            <p:ph type="dt" idx="159"/>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
        <p:nvSpPr>
          <p:cNvPr id="2" name="PlaceHolder 1"/>
          <p:cNvSpPr>
            <a:spLocks noGrp="1"/>
          </p:cNvSpPr>
          <p:nvPr>
            <p:ph type="ftr" idx="160"/>
          </p:nvPr>
        </p:nvSpPr>
        <p:spPr/>
        <p:txBody>
          <a:bodyPr/>
          <a:p>
            <a:r>
              <a:t>Footer</a:t>
            </a:r>
          </a:p>
        </p:txBody>
      </p:sp>
      <p:sp>
        <p:nvSpPr>
          <p:cNvPr id="3" name="PlaceHolder 2"/>
          <p:cNvSpPr>
            <a:spLocks noGrp="1"/>
          </p:cNvSpPr>
          <p:nvPr>
            <p:ph type="sldNum" idx="161"/>
          </p:nvPr>
        </p:nvSpPr>
        <p:spPr/>
        <p:txBody>
          <a:bodyPr/>
          <a:p>
            <a:fld id="{0B835102-6092-41B5-921C-7CBF21EE8F97}" type="slidenum">
              <a:t>&lt;#&gt;</a:t>
            </a:fld>
          </a:p>
        </p:txBody>
      </p:sp>
      <p:sp>
        <p:nvSpPr>
          <p:cNvPr id="4" name="PlaceHolder 3"/>
          <p:cNvSpPr>
            <a:spLocks noGrp="1"/>
          </p:cNvSpPr>
          <p:nvPr>
            <p:ph type="dt" idx="16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163"/>
          </p:nvPr>
        </p:nvSpPr>
        <p:spPr/>
        <p:txBody>
          <a:bodyPr/>
          <a:p>
            <a:r>
              <a:t>Footer</a:t>
            </a:r>
          </a:p>
        </p:txBody>
      </p:sp>
      <p:sp>
        <p:nvSpPr>
          <p:cNvPr id="3" name="PlaceHolder 2"/>
          <p:cNvSpPr>
            <a:spLocks noGrp="1"/>
          </p:cNvSpPr>
          <p:nvPr>
            <p:ph type="sldNum" idx="164"/>
          </p:nvPr>
        </p:nvSpPr>
        <p:spPr/>
        <p:txBody>
          <a:bodyPr/>
          <a:p>
            <a:fld id="{E106D893-7D6B-4C2A-94FC-A3D7C95E2596}" type="slidenum">
              <a:t>&lt;#&gt;</a:t>
            </a:fld>
          </a:p>
        </p:txBody>
      </p:sp>
      <p:sp>
        <p:nvSpPr>
          <p:cNvPr id="4" name="PlaceHolder 3"/>
          <p:cNvSpPr>
            <a:spLocks noGrp="1"/>
          </p:cNvSpPr>
          <p:nvPr>
            <p:ph type="dt" idx="16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spTree>
      <p:nvGrpSpPr>
        <p:cNvPr id="1" name=""/>
        <p:cNvGrpSpPr/>
        <p:nvPr/>
      </p:nvGrpSpPr>
      <p:grpSpPr>
        <a:xfrm>
          <a:off x="0" y="0"/>
          <a:ext cx="0" cy="0"/>
          <a:chOff x="0" y="0"/>
          <a:chExt cx="0" cy="0"/>
        </a:xfrm>
      </p:grpSpPr>
      <p:sp>
        <p:nvSpPr>
          <p:cNvPr id="2" name="PlaceHolder 1"/>
          <p:cNvSpPr>
            <a:spLocks noGrp="1"/>
          </p:cNvSpPr>
          <p:nvPr>
            <p:ph type="ftr" idx="166"/>
          </p:nvPr>
        </p:nvSpPr>
        <p:spPr/>
        <p:txBody>
          <a:bodyPr/>
          <a:p>
            <a:r>
              <a:t>Footer</a:t>
            </a:r>
          </a:p>
        </p:txBody>
      </p:sp>
      <p:sp>
        <p:nvSpPr>
          <p:cNvPr id="3" name="PlaceHolder 2"/>
          <p:cNvSpPr>
            <a:spLocks noGrp="1"/>
          </p:cNvSpPr>
          <p:nvPr>
            <p:ph type="sldNum" idx="167"/>
          </p:nvPr>
        </p:nvSpPr>
        <p:spPr/>
        <p:txBody>
          <a:bodyPr/>
          <a:p>
            <a:fld id="{3D5C77D4-BD85-4B54-BA63-A401DDBCEE4A}" type="slidenum">
              <a:t>&lt;#&gt;</a:t>
            </a:fld>
          </a:p>
        </p:txBody>
      </p:sp>
      <p:sp>
        <p:nvSpPr>
          <p:cNvPr id="4" name="PlaceHolder 3"/>
          <p:cNvSpPr>
            <a:spLocks noGrp="1"/>
          </p:cNvSpPr>
          <p:nvPr>
            <p:ph type="dt" idx="168"/>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3">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p>
            <a:r>
              <a:t>Footer</a:t>
            </a:r>
          </a:p>
        </p:txBody>
      </p:sp>
      <p:sp>
        <p:nvSpPr>
          <p:cNvPr id="3" name="PlaceHolder 2"/>
          <p:cNvSpPr>
            <a:spLocks noGrp="1"/>
          </p:cNvSpPr>
          <p:nvPr>
            <p:ph type="sldNum" idx="170"/>
          </p:nvPr>
        </p:nvSpPr>
        <p:spPr/>
        <p:txBody>
          <a:bodyPr/>
          <a:p>
            <a:fld id="{C90D486A-25C5-4DBA-B532-CA1808E5E8CD}" type="slidenum">
              <a:t>&lt;#&gt;</a:t>
            </a:fld>
          </a:p>
        </p:txBody>
      </p:sp>
      <p:sp>
        <p:nvSpPr>
          <p:cNvPr id="4" name="PlaceHolder 3"/>
          <p:cNvSpPr>
            <a:spLocks noGrp="1"/>
          </p:cNvSpPr>
          <p:nvPr>
            <p:ph type="dt" idx="171"/>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4">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p>
            <a:r>
              <a:t>Footer</a:t>
            </a:r>
          </a:p>
        </p:txBody>
      </p:sp>
      <p:sp>
        <p:nvSpPr>
          <p:cNvPr id="3" name="PlaceHolder 2"/>
          <p:cNvSpPr>
            <a:spLocks noGrp="1"/>
          </p:cNvSpPr>
          <p:nvPr>
            <p:ph type="sldNum" idx="173"/>
          </p:nvPr>
        </p:nvSpPr>
        <p:spPr/>
        <p:txBody>
          <a:bodyPr/>
          <a:p>
            <a:fld id="{E72FB3D9-6DA4-4193-8473-DDDF24CB7322}" type="slidenum">
              <a:t>&lt;#&gt;</a:t>
            </a:fld>
          </a:p>
        </p:txBody>
      </p:sp>
      <p:sp>
        <p:nvSpPr>
          <p:cNvPr id="4" name="PlaceHolder 3"/>
          <p:cNvSpPr>
            <a:spLocks noGrp="1"/>
          </p:cNvSpPr>
          <p:nvPr>
            <p:ph type="dt" idx="17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
        <p:nvSpPr>
          <p:cNvPr id="2" name="PlaceHolder 1"/>
          <p:cNvSpPr>
            <a:spLocks noGrp="1"/>
          </p:cNvSpPr>
          <p:nvPr>
            <p:ph type="ftr" idx="175"/>
          </p:nvPr>
        </p:nvSpPr>
        <p:spPr/>
        <p:txBody>
          <a:bodyPr/>
          <a:p>
            <a:r>
              <a:t>Footer</a:t>
            </a:r>
          </a:p>
        </p:txBody>
      </p:sp>
      <p:sp>
        <p:nvSpPr>
          <p:cNvPr id="3" name="PlaceHolder 2"/>
          <p:cNvSpPr>
            <a:spLocks noGrp="1"/>
          </p:cNvSpPr>
          <p:nvPr>
            <p:ph type="sldNum" idx="176"/>
          </p:nvPr>
        </p:nvSpPr>
        <p:spPr/>
        <p:txBody>
          <a:bodyPr/>
          <a:p>
            <a:fld id="{5EFC2E02-94C7-45A3-B033-A1AAC9461F75}" type="slidenum">
              <a:t>&lt;#&gt;</a:t>
            </a:fld>
          </a:p>
        </p:txBody>
      </p:sp>
      <p:sp>
        <p:nvSpPr>
          <p:cNvPr id="4" name="PlaceHolder 3"/>
          <p:cNvSpPr>
            <a:spLocks noGrp="1"/>
          </p:cNvSpPr>
          <p:nvPr>
            <p:ph type="dt" idx="17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22A609A8-FFD1-4E77-925D-20B32B6DF3A7}"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6">
    <p:spTree>
      <p:nvGrpSpPr>
        <p:cNvPr id="1" name=""/>
        <p:cNvGrpSpPr/>
        <p:nvPr/>
      </p:nvGrpSpPr>
      <p:grpSpPr>
        <a:xfrm>
          <a:off x="0" y="0"/>
          <a:ext cx="0" cy="0"/>
          <a:chOff x="0" y="0"/>
          <a:chExt cx="0" cy="0"/>
        </a:xfrm>
      </p:grpSpPr>
      <p:sp>
        <p:nvSpPr>
          <p:cNvPr id="2" name="PlaceHolder 1"/>
          <p:cNvSpPr>
            <a:spLocks noGrp="1"/>
          </p:cNvSpPr>
          <p:nvPr>
            <p:ph type="ftr" idx="178"/>
          </p:nvPr>
        </p:nvSpPr>
        <p:spPr/>
        <p:txBody>
          <a:bodyPr/>
          <a:p>
            <a:r>
              <a:t>Footer</a:t>
            </a:r>
          </a:p>
        </p:txBody>
      </p:sp>
      <p:sp>
        <p:nvSpPr>
          <p:cNvPr id="3" name="PlaceHolder 2"/>
          <p:cNvSpPr>
            <a:spLocks noGrp="1"/>
          </p:cNvSpPr>
          <p:nvPr>
            <p:ph type="sldNum" idx="179"/>
          </p:nvPr>
        </p:nvSpPr>
        <p:spPr/>
        <p:txBody>
          <a:bodyPr/>
          <a:p>
            <a:fld id="{3A39EA2D-E5DA-4944-8A6C-43A3537B9B53}" type="slidenum">
              <a:t>&lt;#&gt;</a:t>
            </a:fld>
          </a:p>
        </p:txBody>
      </p:sp>
      <p:sp>
        <p:nvSpPr>
          <p:cNvPr id="4" name="PlaceHolder 3"/>
          <p:cNvSpPr>
            <a:spLocks noGrp="1"/>
          </p:cNvSpPr>
          <p:nvPr>
            <p:ph type="dt" idx="18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81"/>
          </p:nvPr>
        </p:nvSpPr>
        <p:spPr/>
        <p:txBody>
          <a:bodyPr/>
          <a:p>
            <a:r>
              <a:t>Footer</a:t>
            </a:r>
          </a:p>
        </p:txBody>
      </p:sp>
      <p:sp>
        <p:nvSpPr>
          <p:cNvPr id="3" name="PlaceHolder 2"/>
          <p:cNvSpPr>
            <a:spLocks noGrp="1"/>
          </p:cNvSpPr>
          <p:nvPr>
            <p:ph type="sldNum" idx="182"/>
          </p:nvPr>
        </p:nvSpPr>
        <p:spPr/>
        <p:txBody>
          <a:bodyPr/>
          <a:p>
            <a:fld id="{5833AFB7-4FCC-4815-A0D9-BEDC061B763F}" type="slidenum">
              <a:t>&lt;#&gt;</a:t>
            </a:fld>
          </a:p>
        </p:txBody>
      </p:sp>
      <p:sp>
        <p:nvSpPr>
          <p:cNvPr id="4" name="PlaceHolder 3"/>
          <p:cNvSpPr>
            <a:spLocks noGrp="1"/>
          </p:cNvSpPr>
          <p:nvPr>
            <p:ph type="dt" idx="18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C92F3BB5-45BC-4246-A4B7-3F8BD411A17C}"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D0D2E456-1B46-4514-9059-A27EBA38FF3B}"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48C3CF9-921D-431D-9A67-7AAEE583DA31}"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 name="Picture Placeholder 10" descr=""/>
          <p:cNvPicPr/>
          <p:nvPr/>
        </p:nvPicPr>
        <p:blipFill>
          <a:blip r:embed="rId4"/>
          <a:srcRect l="0" t="3334" r="0" b="3334"/>
          <a:stretch/>
        </p:blipFill>
        <p:spPr>
          <a:xfrm>
            <a:off x="11123280" y="162360"/>
            <a:ext cx="896760" cy="1078200"/>
          </a:xfrm>
          <a:prstGeom prst="rect">
            <a:avLst/>
          </a:prstGeom>
          <a:ln w="0">
            <a:noFill/>
          </a:ln>
        </p:spPr>
      </p:pic>
      <p:sp>
        <p:nvSpPr>
          <p:cNvPr id="2" name="PlaceHolder 1"/>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
        <p:nvSpPr>
          <p:cNvPr id="3" name="PlaceHolder 2"/>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3B92F4DA-B891-410E-81FA-3C182CB4F6BF}" type="slidenum">
              <a:rPr b="0" lang="en-US" sz="1200" spc="-1" strike="noStrike">
                <a:solidFill>
                  <a:schemeClr val="dk1"/>
                </a:solidFill>
                <a:latin typeface="Arial"/>
              </a:rPr>
              <a:t>27</a:t>
            </a:fld>
            <a:endParaRPr b="0" lang="en-US" sz="1200" spc="-1" strike="noStrike">
              <a:solidFill>
                <a:srgbClr val="ffffff"/>
              </a:solidFill>
              <a:latin typeface="Times New Roman"/>
            </a:endParaRPr>
          </a:p>
        </p:txBody>
      </p:sp>
      <p:sp>
        <p:nvSpPr>
          <p:cNvPr id="4" name="PlaceHolder 3"/>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45" name="PlaceHolder 1"/>
          <p:cNvSpPr>
            <a:spLocks noGrp="1"/>
          </p:cNvSpPr>
          <p:nvPr>
            <p:ph type="ftr" idx="2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0D9F7FE-E5BB-401F-9F40-551984DDC39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49" name="Group 15"/>
          <p:cNvGrpSpPr/>
          <p:nvPr/>
        </p:nvGrpSpPr>
        <p:grpSpPr>
          <a:xfrm>
            <a:off x="11282760" y="75240"/>
            <a:ext cx="817200" cy="1078200"/>
            <a:chOff x="11282760" y="75240"/>
            <a:chExt cx="817200" cy="1078200"/>
          </a:xfrm>
        </p:grpSpPr>
        <p:pic>
          <p:nvPicPr>
            <p:cNvPr id="50" name="Picture 16" descr=""/>
            <p:cNvPicPr/>
            <p:nvPr/>
          </p:nvPicPr>
          <p:blipFill>
            <a:blip r:embed="rId4"/>
            <a:stretch/>
          </p:blipFill>
          <p:spPr>
            <a:xfrm>
              <a:off x="11282760" y="75240"/>
              <a:ext cx="817200" cy="1078200"/>
            </a:xfrm>
            <a:prstGeom prst="rect">
              <a:avLst/>
            </a:prstGeom>
            <a:ln w="0">
              <a:noFill/>
            </a:ln>
          </p:spPr>
        </p:pic>
        <p:sp>
          <p:nvSpPr>
            <p:cNvPr id="51"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52" name="Picture 22" descr=""/>
            <p:cNvPicPr/>
            <p:nvPr/>
          </p:nvPicPr>
          <p:blipFill>
            <a:blip r:embed="rId5"/>
            <a:stretch/>
          </p:blipFill>
          <p:spPr>
            <a:xfrm>
              <a:off x="11559960" y="509760"/>
              <a:ext cx="382320" cy="390240"/>
            </a:xfrm>
            <a:prstGeom prst="rect">
              <a:avLst/>
            </a:prstGeom>
            <a:ln w="0">
              <a:noFill/>
            </a:ln>
          </p:spPr>
        </p:pic>
      </p:grpSp>
      <p:sp>
        <p:nvSpPr>
          <p:cNvPr id="53" name="PlaceHolder 1"/>
          <p:cNvSpPr>
            <a:spLocks noGrp="1"/>
          </p:cNvSpPr>
          <p:nvPr>
            <p:ph type="ftr" idx="3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4" name="PlaceHolder 2"/>
          <p:cNvSpPr>
            <a:spLocks noGrp="1"/>
          </p:cNvSpPr>
          <p:nvPr>
            <p:ph type="sldNum" idx="3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D11BE8D-60B4-4650-88B5-94DF83324CB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55" name="PlaceHolder 3"/>
          <p:cNvSpPr>
            <a:spLocks noGrp="1"/>
          </p:cNvSpPr>
          <p:nvPr>
            <p:ph type="dt" idx="3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57" name="Group 15"/>
          <p:cNvGrpSpPr/>
          <p:nvPr/>
        </p:nvGrpSpPr>
        <p:grpSpPr>
          <a:xfrm>
            <a:off x="11282760" y="75240"/>
            <a:ext cx="817200" cy="1078200"/>
            <a:chOff x="11282760" y="75240"/>
            <a:chExt cx="817200" cy="1078200"/>
          </a:xfrm>
        </p:grpSpPr>
        <p:pic>
          <p:nvPicPr>
            <p:cNvPr id="58" name="Picture 16" descr=""/>
            <p:cNvPicPr/>
            <p:nvPr/>
          </p:nvPicPr>
          <p:blipFill>
            <a:blip r:embed="rId4"/>
            <a:stretch/>
          </p:blipFill>
          <p:spPr>
            <a:xfrm>
              <a:off x="11282760" y="75240"/>
              <a:ext cx="817200" cy="1078200"/>
            </a:xfrm>
            <a:prstGeom prst="rect">
              <a:avLst/>
            </a:prstGeom>
            <a:ln w="0">
              <a:noFill/>
            </a:ln>
          </p:spPr>
        </p:pic>
        <p:sp>
          <p:nvSpPr>
            <p:cNvPr id="59" name="Oval 8"/>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60" name="Picture 22" descr=""/>
            <p:cNvPicPr/>
            <p:nvPr/>
          </p:nvPicPr>
          <p:blipFill>
            <a:blip r:embed="rId5"/>
            <a:stretch/>
          </p:blipFill>
          <p:spPr>
            <a:xfrm>
              <a:off x="11559960" y="509760"/>
              <a:ext cx="382320" cy="390240"/>
            </a:xfrm>
            <a:prstGeom prst="rect">
              <a:avLst/>
            </a:prstGeom>
            <a:ln w="0">
              <a:noFill/>
            </a:ln>
          </p:spPr>
        </p:pic>
      </p:grpSp>
      <p:sp>
        <p:nvSpPr>
          <p:cNvPr id="61" name="PlaceHolder 1"/>
          <p:cNvSpPr>
            <a:spLocks noGrp="1"/>
          </p:cNvSpPr>
          <p:nvPr>
            <p:ph type="ftr" idx="3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2" name="PlaceHolder 2"/>
          <p:cNvSpPr>
            <a:spLocks noGrp="1"/>
          </p:cNvSpPr>
          <p:nvPr>
            <p:ph type="sldNum" idx="3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42B9E53-D934-4FDD-9B04-3B8A7B3F386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3" name="PlaceHolder 3"/>
          <p:cNvSpPr>
            <a:spLocks noGrp="1"/>
          </p:cNvSpPr>
          <p:nvPr>
            <p:ph type="dt" idx="3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5" name="PlaceHolder 1"/>
          <p:cNvSpPr>
            <a:spLocks noGrp="1"/>
          </p:cNvSpPr>
          <p:nvPr>
            <p:ph type="ftr" idx="3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 name="PlaceHolder 2"/>
          <p:cNvSpPr>
            <a:spLocks noGrp="1"/>
          </p:cNvSpPr>
          <p:nvPr>
            <p:ph type="sldNum" idx="3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7E7CD47-C5E9-4AE3-BA39-CDE1EAC72B6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7" name="PlaceHolder 3"/>
          <p:cNvSpPr>
            <a:spLocks noGrp="1"/>
          </p:cNvSpPr>
          <p:nvPr>
            <p:ph type="dt" idx="3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69" name="Group 15"/>
          <p:cNvGrpSpPr/>
          <p:nvPr/>
        </p:nvGrpSpPr>
        <p:grpSpPr>
          <a:xfrm>
            <a:off x="11282760" y="75240"/>
            <a:ext cx="817200" cy="1078200"/>
            <a:chOff x="11282760" y="75240"/>
            <a:chExt cx="817200" cy="1078200"/>
          </a:xfrm>
        </p:grpSpPr>
        <p:pic>
          <p:nvPicPr>
            <p:cNvPr id="70" name="Picture 16" descr=""/>
            <p:cNvPicPr/>
            <p:nvPr/>
          </p:nvPicPr>
          <p:blipFill>
            <a:blip r:embed="rId4"/>
            <a:stretch/>
          </p:blipFill>
          <p:spPr>
            <a:xfrm>
              <a:off x="11282760" y="75240"/>
              <a:ext cx="817200" cy="1078200"/>
            </a:xfrm>
            <a:prstGeom prst="rect">
              <a:avLst/>
            </a:prstGeom>
            <a:ln w="0">
              <a:noFill/>
            </a:ln>
          </p:spPr>
        </p:pic>
        <p:sp>
          <p:nvSpPr>
            <p:cNvPr id="71" name="Oval 11"/>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72" name="Picture 22" descr=""/>
            <p:cNvPicPr/>
            <p:nvPr/>
          </p:nvPicPr>
          <p:blipFill>
            <a:blip r:embed="rId5"/>
            <a:stretch/>
          </p:blipFill>
          <p:spPr>
            <a:xfrm>
              <a:off x="11559960" y="509760"/>
              <a:ext cx="382320" cy="390240"/>
            </a:xfrm>
            <a:prstGeom prst="rect">
              <a:avLst/>
            </a:prstGeom>
            <a:ln w="0">
              <a:noFill/>
            </a:ln>
          </p:spPr>
        </p:pic>
      </p:grpSp>
      <p:sp>
        <p:nvSpPr>
          <p:cNvPr id="73" name="PlaceHolder 1"/>
          <p:cNvSpPr>
            <a:spLocks noGrp="1"/>
          </p:cNvSpPr>
          <p:nvPr>
            <p:ph type="ftr" idx="4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4" name="PlaceHolder 2"/>
          <p:cNvSpPr>
            <a:spLocks noGrp="1"/>
          </p:cNvSpPr>
          <p:nvPr>
            <p:ph type="sldNum" idx="4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1D2591E-B8FA-4C21-8558-5874EAC25D9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75" name="PlaceHolder 3"/>
          <p:cNvSpPr>
            <a:spLocks noGrp="1"/>
          </p:cNvSpPr>
          <p:nvPr>
            <p:ph type="dt" idx="4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7"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8" name="PlaceHolder 2"/>
          <p:cNvSpPr>
            <a:spLocks noGrp="1"/>
          </p:cNvSpPr>
          <p:nvPr>
            <p:ph type="ftr" idx="4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9" name="PlaceHolder 3"/>
          <p:cNvSpPr>
            <a:spLocks noGrp="1"/>
          </p:cNvSpPr>
          <p:nvPr>
            <p:ph type="sldNum" idx="4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7016DD4-FDF8-4BA4-BC96-68132A67398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0" name="PlaceHolder 4"/>
          <p:cNvSpPr>
            <a:spLocks noGrp="1"/>
          </p:cNvSpPr>
          <p:nvPr>
            <p:ph type="dt" idx="4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PlaceHolder 1"/>
          <p:cNvSpPr>
            <a:spLocks noGrp="1"/>
          </p:cNvSpPr>
          <p:nvPr>
            <p:ph type="ftr" idx="4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 name="PlaceHolder 2"/>
          <p:cNvSpPr>
            <a:spLocks noGrp="1"/>
          </p:cNvSpPr>
          <p:nvPr>
            <p:ph type="sldNum" idx="4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B77A1E1-5F00-41A8-B26A-E0605D6637A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6" name="PlaceHolder 3"/>
          <p:cNvSpPr>
            <a:spLocks noGrp="1"/>
          </p:cNvSpPr>
          <p:nvPr>
            <p:ph type="dt" idx="4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8" name="PlaceHolder 1"/>
          <p:cNvSpPr>
            <a:spLocks noGrp="1"/>
          </p:cNvSpPr>
          <p:nvPr>
            <p:ph type="ftr" idx="4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9" name="PlaceHolder 2"/>
          <p:cNvSpPr>
            <a:spLocks noGrp="1"/>
          </p:cNvSpPr>
          <p:nvPr>
            <p:ph type="sldNum" idx="5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EF96167-5A74-4A67-A66B-B71A5DB9B54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0" name="PlaceHolder 3"/>
          <p:cNvSpPr>
            <a:spLocks noGrp="1"/>
          </p:cNvSpPr>
          <p:nvPr>
            <p:ph type="dt" idx="5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92" name="Group 15"/>
          <p:cNvGrpSpPr/>
          <p:nvPr/>
        </p:nvGrpSpPr>
        <p:grpSpPr>
          <a:xfrm>
            <a:off x="11282760" y="75240"/>
            <a:ext cx="817200" cy="1078200"/>
            <a:chOff x="11282760" y="75240"/>
            <a:chExt cx="817200" cy="1078200"/>
          </a:xfrm>
        </p:grpSpPr>
        <p:pic>
          <p:nvPicPr>
            <p:cNvPr id="93" name="Picture 16" descr=""/>
            <p:cNvPicPr/>
            <p:nvPr/>
          </p:nvPicPr>
          <p:blipFill>
            <a:blip r:embed="rId4"/>
            <a:stretch/>
          </p:blipFill>
          <p:spPr>
            <a:xfrm>
              <a:off x="11282760" y="75240"/>
              <a:ext cx="817200" cy="1078200"/>
            </a:xfrm>
            <a:prstGeom prst="rect">
              <a:avLst/>
            </a:prstGeom>
            <a:ln w="0">
              <a:noFill/>
            </a:ln>
          </p:spPr>
        </p:pic>
        <p:sp>
          <p:nvSpPr>
            <p:cNvPr id="94"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95" name="Picture 22" descr=""/>
            <p:cNvPicPr/>
            <p:nvPr/>
          </p:nvPicPr>
          <p:blipFill>
            <a:blip r:embed="rId5"/>
            <a:stretch/>
          </p:blipFill>
          <p:spPr>
            <a:xfrm>
              <a:off x="11559960" y="509760"/>
              <a:ext cx="382320" cy="390240"/>
            </a:xfrm>
            <a:prstGeom prst="rect">
              <a:avLst/>
            </a:prstGeom>
            <a:ln w="0">
              <a:noFill/>
            </a:ln>
          </p:spPr>
        </p:pic>
      </p:grpSp>
      <p:sp>
        <p:nvSpPr>
          <p:cNvPr id="96" name="PlaceHolder 1"/>
          <p:cNvSpPr>
            <a:spLocks noGrp="1"/>
          </p:cNvSpPr>
          <p:nvPr>
            <p:ph type="ftr" idx="5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7" name="PlaceHolder 2"/>
          <p:cNvSpPr>
            <a:spLocks noGrp="1"/>
          </p:cNvSpPr>
          <p:nvPr>
            <p:ph type="sldNum" idx="5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00CFAE4-D445-4483-96ED-83F4149A79A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8" name="PlaceHolder 3"/>
          <p:cNvSpPr>
            <a:spLocks noGrp="1"/>
          </p:cNvSpPr>
          <p:nvPr>
            <p:ph type="dt" idx="5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0" name="PlaceHolder 1"/>
          <p:cNvSpPr>
            <a:spLocks noGrp="1"/>
          </p:cNvSpPr>
          <p:nvPr>
            <p:ph type="ftr" idx="5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1" name="PlaceHolder 2"/>
          <p:cNvSpPr>
            <a:spLocks noGrp="1"/>
          </p:cNvSpPr>
          <p:nvPr>
            <p:ph type="sldNum" idx="5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59C71CD-C68D-4278-8E24-2C02CA44691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02" name="PlaceHolder 3"/>
          <p:cNvSpPr>
            <a:spLocks noGrp="1"/>
          </p:cNvSpPr>
          <p:nvPr>
            <p:ph type="dt" idx="5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 name="PlaceHolder 1"/>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 name="PlaceHolder 2"/>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24BE61D-93F1-48DA-B374-BA3502CD7ED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 name="PlaceHolder 3"/>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04" name="Group 15"/>
          <p:cNvGrpSpPr/>
          <p:nvPr/>
        </p:nvGrpSpPr>
        <p:grpSpPr>
          <a:xfrm>
            <a:off x="11282760" y="75240"/>
            <a:ext cx="817200" cy="1078200"/>
            <a:chOff x="11282760" y="75240"/>
            <a:chExt cx="817200" cy="1078200"/>
          </a:xfrm>
        </p:grpSpPr>
        <p:pic>
          <p:nvPicPr>
            <p:cNvPr id="105" name="Picture 16" descr=""/>
            <p:cNvPicPr/>
            <p:nvPr/>
          </p:nvPicPr>
          <p:blipFill>
            <a:blip r:embed="rId4"/>
            <a:stretch/>
          </p:blipFill>
          <p:spPr>
            <a:xfrm>
              <a:off x="11282760" y="75240"/>
              <a:ext cx="817200" cy="1078200"/>
            </a:xfrm>
            <a:prstGeom prst="rect">
              <a:avLst/>
            </a:prstGeom>
            <a:ln w="0">
              <a:noFill/>
            </a:ln>
          </p:spPr>
        </p:pic>
        <p:sp>
          <p:nvSpPr>
            <p:cNvPr id="106"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07" name="Picture 22" descr=""/>
            <p:cNvPicPr/>
            <p:nvPr/>
          </p:nvPicPr>
          <p:blipFill>
            <a:blip r:embed="rId5"/>
            <a:stretch/>
          </p:blipFill>
          <p:spPr>
            <a:xfrm>
              <a:off x="11559960" y="509760"/>
              <a:ext cx="382320" cy="390240"/>
            </a:xfrm>
            <a:prstGeom prst="rect">
              <a:avLst/>
            </a:prstGeom>
            <a:ln w="0">
              <a:noFill/>
            </a:ln>
          </p:spPr>
        </p:pic>
      </p:grpSp>
      <p:sp>
        <p:nvSpPr>
          <p:cNvPr id="108" name="PlaceHolder 1"/>
          <p:cNvSpPr>
            <a:spLocks noGrp="1"/>
          </p:cNvSpPr>
          <p:nvPr>
            <p:ph type="ftr" idx="5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9" name="PlaceHolder 2"/>
          <p:cNvSpPr>
            <a:spLocks noGrp="1"/>
          </p:cNvSpPr>
          <p:nvPr>
            <p:ph type="sldNum" idx="5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0D1BCC5-B9F2-401E-A611-EB3786F8860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0" name="PlaceHolder 3"/>
          <p:cNvSpPr>
            <a:spLocks noGrp="1"/>
          </p:cNvSpPr>
          <p:nvPr>
            <p:ph type="dt" idx="6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12" name="Group 15"/>
          <p:cNvGrpSpPr/>
          <p:nvPr/>
        </p:nvGrpSpPr>
        <p:grpSpPr>
          <a:xfrm>
            <a:off x="11282760" y="75240"/>
            <a:ext cx="817200" cy="1078200"/>
            <a:chOff x="11282760" y="75240"/>
            <a:chExt cx="817200" cy="1078200"/>
          </a:xfrm>
        </p:grpSpPr>
        <p:pic>
          <p:nvPicPr>
            <p:cNvPr id="113" name="Picture 16" descr=""/>
            <p:cNvPicPr/>
            <p:nvPr/>
          </p:nvPicPr>
          <p:blipFill>
            <a:blip r:embed="rId4"/>
            <a:stretch/>
          </p:blipFill>
          <p:spPr>
            <a:xfrm>
              <a:off x="11282760" y="75240"/>
              <a:ext cx="817200" cy="1078200"/>
            </a:xfrm>
            <a:prstGeom prst="rect">
              <a:avLst/>
            </a:prstGeom>
            <a:ln w="0">
              <a:noFill/>
            </a:ln>
          </p:spPr>
        </p:pic>
        <p:sp>
          <p:nvSpPr>
            <p:cNvPr id="114" name="Oval 11"/>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15" name="Picture 22" descr=""/>
            <p:cNvPicPr/>
            <p:nvPr/>
          </p:nvPicPr>
          <p:blipFill>
            <a:blip r:embed="rId5"/>
            <a:stretch/>
          </p:blipFill>
          <p:spPr>
            <a:xfrm>
              <a:off x="11559960" y="509760"/>
              <a:ext cx="382320" cy="390240"/>
            </a:xfrm>
            <a:prstGeom prst="rect">
              <a:avLst/>
            </a:prstGeom>
            <a:ln w="0">
              <a:noFill/>
            </a:ln>
          </p:spPr>
        </p:pic>
      </p:grpSp>
      <p:sp>
        <p:nvSpPr>
          <p:cNvPr id="116" name="PlaceHolder 1"/>
          <p:cNvSpPr>
            <a:spLocks noGrp="1"/>
          </p:cNvSpPr>
          <p:nvPr>
            <p:ph type="ftr" idx="6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7" name="PlaceHolder 2"/>
          <p:cNvSpPr>
            <a:spLocks noGrp="1"/>
          </p:cNvSpPr>
          <p:nvPr>
            <p:ph type="sldNum" idx="6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950FA62-2559-4CD5-9FEB-7DC68C64B00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8" name="PlaceHolder 3"/>
          <p:cNvSpPr>
            <a:spLocks noGrp="1"/>
          </p:cNvSpPr>
          <p:nvPr>
            <p:ph type="dt" idx="6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0" name="Group 15"/>
          <p:cNvGrpSpPr/>
          <p:nvPr/>
        </p:nvGrpSpPr>
        <p:grpSpPr>
          <a:xfrm>
            <a:off x="11282760" y="75240"/>
            <a:ext cx="817200" cy="1078200"/>
            <a:chOff x="11282760" y="75240"/>
            <a:chExt cx="817200" cy="1078200"/>
          </a:xfrm>
        </p:grpSpPr>
        <p:pic>
          <p:nvPicPr>
            <p:cNvPr id="121" name="Picture 16" descr=""/>
            <p:cNvPicPr/>
            <p:nvPr/>
          </p:nvPicPr>
          <p:blipFill>
            <a:blip r:embed="rId4"/>
            <a:stretch/>
          </p:blipFill>
          <p:spPr>
            <a:xfrm>
              <a:off x="11282760" y="75240"/>
              <a:ext cx="817200" cy="1078200"/>
            </a:xfrm>
            <a:prstGeom prst="rect">
              <a:avLst/>
            </a:prstGeom>
            <a:ln w="0">
              <a:noFill/>
            </a:ln>
          </p:spPr>
        </p:pic>
        <p:sp>
          <p:nvSpPr>
            <p:cNvPr id="122" name="Oval 13"/>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23" name="Picture 22" descr=""/>
            <p:cNvPicPr/>
            <p:nvPr/>
          </p:nvPicPr>
          <p:blipFill>
            <a:blip r:embed="rId5"/>
            <a:stretch/>
          </p:blipFill>
          <p:spPr>
            <a:xfrm>
              <a:off x="11559960" y="509760"/>
              <a:ext cx="382320" cy="390240"/>
            </a:xfrm>
            <a:prstGeom prst="rect">
              <a:avLst/>
            </a:prstGeom>
            <a:ln w="0">
              <a:noFill/>
            </a:ln>
          </p:spPr>
        </p:pic>
      </p:grpSp>
      <p:sp>
        <p:nvSpPr>
          <p:cNvPr id="124" name="PlaceHolder 1"/>
          <p:cNvSpPr>
            <a:spLocks noGrp="1"/>
          </p:cNvSpPr>
          <p:nvPr>
            <p:ph type="ftr" idx="6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5" name="PlaceHolder 2"/>
          <p:cNvSpPr>
            <a:spLocks noGrp="1"/>
          </p:cNvSpPr>
          <p:nvPr>
            <p:ph type="sldNum" idx="6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F52B065-6E41-4127-AF63-3F19C83512A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26" name="PlaceHolder 3"/>
          <p:cNvSpPr>
            <a:spLocks noGrp="1"/>
          </p:cNvSpPr>
          <p:nvPr>
            <p:ph type="dt" idx="6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8" name="Group 15"/>
          <p:cNvGrpSpPr/>
          <p:nvPr/>
        </p:nvGrpSpPr>
        <p:grpSpPr>
          <a:xfrm>
            <a:off x="11282760" y="75240"/>
            <a:ext cx="817200" cy="1078200"/>
            <a:chOff x="11282760" y="75240"/>
            <a:chExt cx="817200" cy="1078200"/>
          </a:xfrm>
        </p:grpSpPr>
        <p:pic>
          <p:nvPicPr>
            <p:cNvPr id="129" name="Picture 16" descr=""/>
            <p:cNvPicPr/>
            <p:nvPr/>
          </p:nvPicPr>
          <p:blipFill>
            <a:blip r:embed="rId4"/>
            <a:stretch/>
          </p:blipFill>
          <p:spPr>
            <a:xfrm>
              <a:off x="11282760" y="75240"/>
              <a:ext cx="817200" cy="1078200"/>
            </a:xfrm>
            <a:prstGeom prst="rect">
              <a:avLst/>
            </a:prstGeom>
            <a:ln w="0">
              <a:noFill/>
            </a:ln>
          </p:spPr>
        </p:pic>
        <p:sp>
          <p:nvSpPr>
            <p:cNvPr id="130" name="Oval 9"/>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31" name="Picture 22" descr=""/>
            <p:cNvPicPr/>
            <p:nvPr/>
          </p:nvPicPr>
          <p:blipFill>
            <a:blip r:embed="rId5"/>
            <a:stretch/>
          </p:blipFill>
          <p:spPr>
            <a:xfrm>
              <a:off x="11559960" y="509760"/>
              <a:ext cx="382320" cy="390240"/>
            </a:xfrm>
            <a:prstGeom prst="rect">
              <a:avLst/>
            </a:prstGeom>
            <a:ln w="0">
              <a:noFill/>
            </a:ln>
          </p:spPr>
        </p:pic>
      </p:grpSp>
      <p:sp>
        <p:nvSpPr>
          <p:cNvPr id="132" name="PlaceHolder 1"/>
          <p:cNvSpPr>
            <a:spLocks noGrp="1"/>
          </p:cNvSpPr>
          <p:nvPr>
            <p:ph type="ftr" idx="6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3" name="PlaceHolder 2"/>
          <p:cNvSpPr>
            <a:spLocks noGrp="1"/>
          </p:cNvSpPr>
          <p:nvPr>
            <p:ph type="sldNum" idx="6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534FCD5-F51F-47F7-BF63-E01A74AD43B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4" name="PlaceHolder 3"/>
          <p:cNvSpPr>
            <a:spLocks noGrp="1"/>
          </p:cNvSpPr>
          <p:nvPr>
            <p:ph type="dt" idx="6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36" name="PlaceHolder 1"/>
          <p:cNvSpPr>
            <a:spLocks noGrp="1"/>
          </p:cNvSpPr>
          <p:nvPr>
            <p:ph type="ftr" idx="7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7" name="PlaceHolder 2"/>
          <p:cNvSpPr>
            <a:spLocks noGrp="1"/>
          </p:cNvSpPr>
          <p:nvPr>
            <p:ph type="sldNum" idx="7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E925DBF-A4D6-4CA2-A438-A96C156DD2A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8" name="PlaceHolder 3"/>
          <p:cNvSpPr>
            <a:spLocks noGrp="1"/>
          </p:cNvSpPr>
          <p:nvPr>
            <p:ph type="dt" idx="7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0" name="Picture 8" descr=""/>
          <p:cNvPicPr/>
          <p:nvPr/>
        </p:nvPicPr>
        <p:blipFill>
          <a:blip r:embed="rId4"/>
          <a:stretch/>
        </p:blipFill>
        <p:spPr>
          <a:xfrm>
            <a:off x="11020320" y="239760"/>
            <a:ext cx="952200" cy="1142640"/>
          </a:xfrm>
          <a:prstGeom prst="rect">
            <a:avLst/>
          </a:prstGeom>
          <a:ln w="0">
            <a:noFill/>
          </a:ln>
        </p:spPr>
      </p:pic>
      <p:sp>
        <p:nvSpPr>
          <p:cNvPr id="141" name="PlaceHolder 1"/>
          <p:cNvSpPr>
            <a:spLocks noGrp="1"/>
          </p:cNvSpPr>
          <p:nvPr>
            <p:ph type="ftr" idx="7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2" name="PlaceHolder 2"/>
          <p:cNvSpPr>
            <a:spLocks noGrp="1"/>
          </p:cNvSpPr>
          <p:nvPr>
            <p:ph type="sldNum" idx="7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E4CACA1-F5F7-4D18-8533-0FA88B2F916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3" name="PlaceHolder 3"/>
          <p:cNvSpPr>
            <a:spLocks noGrp="1"/>
          </p:cNvSpPr>
          <p:nvPr>
            <p:ph type="dt" idx="7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4"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45" name="PlaceHolder 1"/>
          <p:cNvSpPr>
            <a:spLocks noGrp="1"/>
          </p:cNvSpPr>
          <p:nvPr>
            <p:ph type="ftr" idx="7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6" name="PlaceHolder 2"/>
          <p:cNvSpPr>
            <a:spLocks noGrp="1"/>
          </p:cNvSpPr>
          <p:nvPr>
            <p:ph type="sldNum" idx="7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40C8ECD-EC55-4FED-AC52-F259EDCE18A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7" name="PlaceHolder 3"/>
          <p:cNvSpPr>
            <a:spLocks noGrp="1"/>
          </p:cNvSpPr>
          <p:nvPr>
            <p:ph type="dt" idx="7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9" name="Picture 8" descr=""/>
          <p:cNvPicPr/>
          <p:nvPr/>
        </p:nvPicPr>
        <p:blipFill>
          <a:blip r:embed="rId4"/>
          <a:stretch/>
        </p:blipFill>
        <p:spPr>
          <a:xfrm>
            <a:off x="11174400" y="17640"/>
            <a:ext cx="986040" cy="1183320"/>
          </a:xfrm>
          <a:prstGeom prst="rect">
            <a:avLst/>
          </a:prstGeom>
          <a:ln w="0">
            <a:noFill/>
          </a:ln>
        </p:spPr>
      </p:pic>
      <p:sp>
        <p:nvSpPr>
          <p:cNvPr id="150" name="PlaceHolder 1"/>
          <p:cNvSpPr>
            <a:spLocks noGrp="1"/>
          </p:cNvSpPr>
          <p:nvPr>
            <p:ph type="ftr" idx="7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1" name="PlaceHolder 2"/>
          <p:cNvSpPr>
            <a:spLocks noGrp="1"/>
          </p:cNvSpPr>
          <p:nvPr>
            <p:ph type="sldNum" idx="8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89A2EBE-CA62-48EF-8314-EF78211156C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2" name="PlaceHolder 3"/>
          <p:cNvSpPr>
            <a:spLocks noGrp="1"/>
          </p:cNvSpPr>
          <p:nvPr>
            <p:ph type="dt" idx="8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4" name="PlaceHolder 1"/>
          <p:cNvSpPr>
            <a:spLocks noGrp="1"/>
          </p:cNvSpPr>
          <p:nvPr>
            <p:ph type="ftr" idx="8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5" name="PlaceHolder 2"/>
          <p:cNvSpPr>
            <a:spLocks noGrp="1"/>
          </p:cNvSpPr>
          <p:nvPr>
            <p:ph type="sldNum" idx="8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C168E92-CDE3-45E2-8127-EB8F2F7CB8A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6" name="PlaceHolder 3"/>
          <p:cNvSpPr>
            <a:spLocks noGrp="1"/>
          </p:cNvSpPr>
          <p:nvPr>
            <p:ph type="dt" idx="8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8" name="PlaceHolder 1"/>
          <p:cNvSpPr>
            <a:spLocks noGrp="1"/>
          </p:cNvSpPr>
          <p:nvPr>
            <p:ph type="ftr" idx="8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9" name="PlaceHolder 2"/>
          <p:cNvSpPr>
            <a:spLocks noGrp="1"/>
          </p:cNvSpPr>
          <p:nvPr>
            <p:ph type="sldNum" idx="8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138A168-A89C-4B1F-9F16-F0E0236956D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0" name="PlaceHolder 3"/>
          <p:cNvSpPr>
            <a:spLocks noGrp="1"/>
          </p:cNvSpPr>
          <p:nvPr>
            <p:ph type="dt" idx="8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 name="PlaceHolder 1"/>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 name="PlaceHolder 2"/>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C41F1300-60F1-4C39-A525-5B90CEA07743}"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12" name="PlaceHolder 3"/>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4" name="PlaceHolder 1"/>
          <p:cNvSpPr>
            <a:spLocks noGrp="1"/>
          </p:cNvSpPr>
          <p:nvPr>
            <p:ph type="ftr" idx="8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5" name="PlaceHolder 2"/>
          <p:cNvSpPr>
            <a:spLocks noGrp="1"/>
          </p:cNvSpPr>
          <p:nvPr>
            <p:ph type="sldNum" idx="8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1A3F11A-11F9-4505-B412-20B5E9CA26B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6" name="PlaceHolder 3"/>
          <p:cNvSpPr>
            <a:spLocks noGrp="1"/>
          </p:cNvSpPr>
          <p:nvPr>
            <p:ph type="dt" idx="9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0" name="PlaceHolder 1"/>
          <p:cNvSpPr>
            <a:spLocks noGrp="1"/>
          </p:cNvSpPr>
          <p:nvPr>
            <p:ph type="ftr" idx="9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1" name="PlaceHolder 2"/>
          <p:cNvSpPr>
            <a:spLocks noGrp="1"/>
          </p:cNvSpPr>
          <p:nvPr>
            <p:ph type="sldNum" idx="9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5F4E15F-D6F8-4F66-BB9D-CE3F0C9D44E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2" name="PlaceHolder 3"/>
          <p:cNvSpPr>
            <a:spLocks noGrp="1"/>
          </p:cNvSpPr>
          <p:nvPr>
            <p:ph type="dt" idx="9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7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7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6" name="PlaceHolder 1"/>
          <p:cNvSpPr>
            <a:spLocks noGrp="1"/>
          </p:cNvSpPr>
          <p:nvPr>
            <p:ph type="ftr" idx="9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7" name="PlaceHolder 2"/>
          <p:cNvSpPr>
            <a:spLocks noGrp="1"/>
          </p:cNvSpPr>
          <p:nvPr>
            <p:ph type="sldNum" idx="9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57F5C1F-5D0C-419C-B82A-A36D573CE1B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8" name="PlaceHolder 3"/>
          <p:cNvSpPr>
            <a:spLocks noGrp="1"/>
          </p:cNvSpPr>
          <p:nvPr>
            <p:ph type="dt" idx="9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0" name="Picture 7" descr=""/>
          <p:cNvPicPr/>
          <p:nvPr/>
        </p:nvPicPr>
        <p:blipFill>
          <a:blip r:embed="rId4"/>
          <a:stretch/>
        </p:blipFill>
        <p:spPr>
          <a:xfrm>
            <a:off x="10999440" y="165960"/>
            <a:ext cx="986040" cy="1183320"/>
          </a:xfrm>
          <a:prstGeom prst="rect">
            <a:avLst/>
          </a:prstGeom>
          <a:ln w="0">
            <a:noFill/>
          </a:ln>
        </p:spPr>
      </p:pic>
      <p:sp>
        <p:nvSpPr>
          <p:cNvPr id="181" name="PlaceHolder 1"/>
          <p:cNvSpPr>
            <a:spLocks noGrp="1"/>
          </p:cNvSpPr>
          <p:nvPr>
            <p:ph type="ftr" idx="9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2" name="PlaceHolder 2"/>
          <p:cNvSpPr>
            <a:spLocks noGrp="1"/>
          </p:cNvSpPr>
          <p:nvPr>
            <p:ph type="sldNum" idx="9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A356FD9-A7B4-4B98-ACB7-338D9BE7415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83" name="PlaceHolder 3"/>
          <p:cNvSpPr>
            <a:spLocks noGrp="1"/>
          </p:cNvSpPr>
          <p:nvPr>
            <p:ph type="dt" idx="9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8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8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3"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7" name="Picture 7" descr=""/>
          <p:cNvPicPr/>
          <p:nvPr/>
        </p:nvPicPr>
        <p:blipFill>
          <a:blip r:embed="rId4"/>
          <a:stretch/>
        </p:blipFill>
        <p:spPr>
          <a:xfrm>
            <a:off x="10999440" y="165960"/>
            <a:ext cx="986040" cy="1183320"/>
          </a:xfrm>
          <a:prstGeom prst="rect">
            <a:avLst/>
          </a:prstGeom>
          <a:ln w="0">
            <a:noFill/>
          </a:ln>
        </p:spPr>
      </p:pic>
      <p:sp>
        <p:nvSpPr>
          <p:cNvPr id="188"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89" name="PlaceHolder 2"/>
          <p:cNvSpPr>
            <a:spLocks noGrp="1"/>
          </p:cNvSpPr>
          <p:nvPr>
            <p:ph type="body"/>
          </p:nvPr>
        </p:nvSpPr>
        <p:spPr>
          <a:xfrm>
            <a:off x="11016360" y="244800"/>
            <a:ext cx="89676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90" name="PlaceHolder 3"/>
          <p:cNvSpPr>
            <a:spLocks noGrp="1"/>
          </p:cNvSpPr>
          <p:nvPr>
            <p:ph type="ftr" idx="10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1" name="PlaceHolder 4"/>
          <p:cNvSpPr>
            <a:spLocks noGrp="1"/>
          </p:cNvSpPr>
          <p:nvPr>
            <p:ph type="sldNum" idx="10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2B8E0C6-63C1-455F-A604-CB4D8AD36E1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2" name="PlaceHolder 5"/>
          <p:cNvSpPr>
            <a:spLocks noGrp="1"/>
          </p:cNvSpPr>
          <p:nvPr>
            <p:ph type="dt" idx="10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6" name="Picture 7" descr=""/>
          <p:cNvPicPr/>
          <p:nvPr/>
        </p:nvPicPr>
        <p:blipFill>
          <a:blip r:embed="rId4"/>
          <a:stretch/>
        </p:blipFill>
        <p:spPr>
          <a:xfrm>
            <a:off x="10999440" y="165960"/>
            <a:ext cx="986040" cy="1183320"/>
          </a:xfrm>
          <a:prstGeom prst="rect">
            <a:avLst/>
          </a:prstGeom>
          <a:ln w="0">
            <a:noFill/>
          </a:ln>
        </p:spPr>
      </p:pic>
      <p:sp>
        <p:nvSpPr>
          <p:cNvPr id="197"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98" name="PlaceHolder 2"/>
          <p:cNvSpPr>
            <a:spLocks noGrp="1"/>
          </p:cNvSpPr>
          <p:nvPr>
            <p:ph type="ftr" idx="10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9" name="PlaceHolder 3"/>
          <p:cNvSpPr>
            <a:spLocks noGrp="1"/>
          </p:cNvSpPr>
          <p:nvPr>
            <p:ph type="sldNum" idx="10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A1F7D4F-CE74-4060-A38F-695B3F2D6A6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0" name="PlaceHolder 4"/>
          <p:cNvSpPr>
            <a:spLocks noGrp="1"/>
          </p:cNvSpPr>
          <p:nvPr>
            <p:ph type="dt" idx="10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7"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4" name="Picture 7" descr=""/>
          <p:cNvPicPr/>
          <p:nvPr/>
        </p:nvPicPr>
        <p:blipFill>
          <a:blip r:embed="rId4"/>
          <a:stretch/>
        </p:blipFill>
        <p:spPr>
          <a:xfrm>
            <a:off x="10999440" y="165960"/>
            <a:ext cx="986040" cy="1183320"/>
          </a:xfrm>
          <a:prstGeom prst="rect">
            <a:avLst/>
          </a:prstGeom>
          <a:ln w="0">
            <a:noFill/>
          </a:ln>
        </p:spPr>
      </p:pic>
      <p:sp>
        <p:nvSpPr>
          <p:cNvPr id="205" name="PlaceHolder 1"/>
          <p:cNvSpPr>
            <a:spLocks noGrp="1"/>
          </p:cNvSpPr>
          <p:nvPr>
            <p:ph type="ftr" idx="10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6" name="PlaceHolder 2"/>
          <p:cNvSpPr>
            <a:spLocks noGrp="1"/>
          </p:cNvSpPr>
          <p:nvPr>
            <p:ph type="sldNum" idx="10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0F04459-420B-400B-A322-25FF608D810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7" name="PlaceHolder 3"/>
          <p:cNvSpPr>
            <a:spLocks noGrp="1"/>
          </p:cNvSpPr>
          <p:nvPr>
            <p:ph type="dt" idx="10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20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9" r:id="rId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11" name="Picture 7" descr=""/>
          <p:cNvPicPr/>
          <p:nvPr/>
        </p:nvPicPr>
        <p:blipFill>
          <a:blip r:embed="rId4"/>
          <a:stretch/>
        </p:blipFill>
        <p:spPr>
          <a:xfrm>
            <a:off x="10999440" y="165960"/>
            <a:ext cx="986040" cy="1183320"/>
          </a:xfrm>
          <a:prstGeom prst="rect">
            <a:avLst/>
          </a:prstGeom>
          <a:ln w="0">
            <a:noFill/>
          </a:ln>
        </p:spPr>
      </p:pic>
      <p:sp>
        <p:nvSpPr>
          <p:cNvPr id="212"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13" name="PlaceHolder 2"/>
          <p:cNvSpPr>
            <a:spLocks noGrp="1"/>
          </p:cNvSpPr>
          <p:nvPr>
            <p:ph type="body"/>
          </p:nvPr>
        </p:nvSpPr>
        <p:spPr>
          <a:xfrm>
            <a:off x="11016360" y="244800"/>
            <a:ext cx="43740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4" name="PlaceHolder 3"/>
          <p:cNvSpPr>
            <a:spLocks noGrp="1"/>
          </p:cNvSpPr>
          <p:nvPr>
            <p:ph type="body"/>
          </p:nvPr>
        </p:nvSpPr>
        <p:spPr>
          <a:xfrm>
            <a:off x="11476440" y="244800"/>
            <a:ext cx="43740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5" name="PlaceHolder 4"/>
          <p:cNvSpPr>
            <a:spLocks noGrp="1"/>
          </p:cNvSpPr>
          <p:nvPr>
            <p:ph type="ftr" idx="10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6" name="PlaceHolder 5"/>
          <p:cNvSpPr>
            <a:spLocks noGrp="1"/>
          </p:cNvSpPr>
          <p:nvPr>
            <p:ph type="sldNum" idx="11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145CF19-EFE8-4DB7-AB72-F880EFE7EB0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17" name="PlaceHolder 6"/>
          <p:cNvSpPr>
            <a:spLocks noGrp="1"/>
          </p:cNvSpPr>
          <p:nvPr>
            <p:ph type="dt" idx="11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2" name="Picture 7" descr=""/>
          <p:cNvPicPr/>
          <p:nvPr/>
        </p:nvPicPr>
        <p:blipFill>
          <a:blip r:embed="rId4"/>
          <a:stretch/>
        </p:blipFill>
        <p:spPr>
          <a:xfrm>
            <a:off x="10999440" y="165960"/>
            <a:ext cx="986040" cy="1183320"/>
          </a:xfrm>
          <a:prstGeom prst="rect">
            <a:avLst/>
          </a:prstGeom>
          <a:ln w="0">
            <a:noFill/>
          </a:ln>
        </p:spPr>
      </p:pic>
      <p:sp>
        <p:nvSpPr>
          <p:cNvPr id="223" name="PlaceHolder 1"/>
          <p:cNvSpPr>
            <a:spLocks noGrp="1"/>
          </p:cNvSpPr>
          <p:nvPr>
            <p:ph type="ftr" idx="11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4" name="PlaceHolder 2"/>
          <p:cNvSpPr>
            <a:spLocks noGrp="1"/>
          </p:cNvSpPr>
          <p:nvPr>
            <p:ph type="sldNum" idx="11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9348148-08B0-46FA-83FC-1EBD0EEA733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5" name="PlaceHolder 3"/>
          <p:cNvSpPr>
            <a:spLocks noGrp="1"/>
          </p:cNvSpPr>
          <p:nvPr>
            <p:ph type="dt" idx="11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7" name="PlaceHolder 1"/>
          <p:cNvSpPr>
            <a:spLocks noGrp="1"/>
          </p:cNvSpPr>
          <p:nvPr>
            <p:ph type="ftr" idx="11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8" name="PlaceHolder 2"/>
          <p:cNvSpPr>
            <a:spLocks noGrp="1"/>
          </p:cNvSpPr>
          <p:nvPr>
            <p:ph type="sldNum" idx="11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B7703A6-5884-49A9-93C5-A2D22328872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9" name="PlaceHolder 3"/>
          <p:cNvSpPr>
            <a:spLocks noGrp="1"/>
          </p:cNvSpPr>
          <p:nvPr>
            <p:ph type="dt" idx="11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15" name="PlaceHolder 1"/>
          <p:cNvSpPr>
            <a:spLocks noGrp="1"/>
          </p:cNvSpPr>
          <p:nvPr>
            <p:ph type="ftr" idx="1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 name="PlaceHolder 2"/>
          <p:cNvSpPr>
            <a:spLocks noGrp="1"/>
          </p:cNvSpPr>
          <p:nvPr>
            <p:ph type="sldNum" idx="1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8DA22D9-E8CC-42EA-B06D-4195EB8A198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 name="PlaceHolder 3"/>
          <p:cNvSpPr>
            <a:spLocks noGrp="1"/>
          </p:cNvSpPr>
          <p:nvPr>
            <p:ph type="dt" idx="1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1" name="Picture 8" descr=""/>
          <p:cNvPicPr/>
          <p:nvPr/>
        </p:nvPicPr>
        <p:blipFill>
          <a:blip r:embed="rId4"/>
          <a:stretch/>
        </p:blipFill>
        <p:spPr>
          <a:xfrm>
            <a:off x="10999440" y="165960"/>
            <a:ext cx="986040" cy="1183320"/>
          </a:xfrm>
          <a:prstGeom prst="rect">
            <a:avLst/>
          </a:prstGeom>
          <a:ln w="0">
            <a:noFill/>
          </a:ln>
        </p:spPr>
      </p:pic>
      <p:sp>
        <p:nvSpPr>
          <p:cNvPr id="232" name="PlaceHolder 1"/>
          <p:cNvSpPr>
            <a:spLocks noGrp="1"/>
          </p:cNvSpPr>
          <p:nvPr>
            <p:ph type="ftr" idx="11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3" name="PlaceHolder 2"/>
          <p:cNvSpPr>
            <a:spLocks noGrp="1"/>
          </p:cNvSpPr>
          <p:nvPr>
            <p:ph type="sldNum" idx="11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BA3D799-94F7-4718-8C5C-53A47CAA1B3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4" name="PlaceHolder 3"/>
          <p:cNvSpPr>
            <a:spLocks noGrp="1"/>
          </p:cNvSpPr>
          <p:nvPr>
            <p:ph type="dt" idx="12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6" name="Picture 10" descr=""/>
          <p:cNvPicPr/>
          <p:nvPr/>
        </p:nvPicPr>
        <p:blipFill>
          <a:blip r:embed="rId4"/>
          <a:stretch/>
        </p:blipFill>
        <p:spPr>
          <a:xfrm>
            <a:off x="10999440" y="165960"/>
            <a:ext cx="986040" cy="1183320"/>
          </a:xfrm>
          <a:prstGeom prst="rect">
            <a:avLst/>
          </a:prstGeom>
          <a:ln w="0">
            <a:noFill/>
          </a:ln>
        </p:spPr>
      </p:pic>
      <p:sp>
        <p:nvSpPr>
          <p:cNvPr id="237" name="PlaceHolder 1"/>
          <p:cNvSpPr>
            <a:spLocks noGrp="1"/>
          </p:cNvSpPr>
          <p:nvPr>
            <p:ph type="ftr" idx="12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8" name="PlaceHolder 2"/>
          <p:cNvSpPr>
            <a:spLocks noGrp="1"/>
          </p:cNvSpPr>
          <p:nvPr>
            <p:ph type="sldNum" idx="12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28A9BEC-9E77-4ADB-A781-735CA9DCB7F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9" name="PlaceHolder 3"/>
          <p:cNvSpPr>
            <a:spLocks noGrp="1"/>
          </p:cNvSpPr>
          <p:nvPr>
            <p:ph type="dt" idx="12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1" name="Picture 6" descr=""/>
          <p:cNvPicPr/>
          <p:nvPr/>
        </p:nvPicPr>
        <p:blipFill>
          <a:blip r:embed="rId4"/>
          <a:stretch/>
        </p:blipFill>
        <p:spPr>
          <a:xfrm>
            <a:off x="10999440" y="165960"/>
            <a:ext cx="986040" cy="1183320"/>
          </a:xfrm>
          <a:prstGeom prst="rect">
            <a:avLst/>
          </a:prstGeom>
          <a:ln w="0">
            <a:noFill/>
          </a:ln>
        </p:spPr>
      </p:pic>
      <p:sp>
        <p:nvSpPr>
          <p:cNvPr id="242" name="PlaceHolder 1"/>
          <p:cNvSpPr>
            <a:spLocks noGrp="1"/>
          </p:cNvSpPr>
          <p:nvPr>
            <p:ph type="ftr" idx="12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3" name="PlaceHolder 2"/>
          <p:cNvSpPr>
            <a:spLocks noGrp="1"/>
          </p:cNvSpPr>
          <p:nvPr>
            <p:ph type="sldNum" idx="12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35F8CED-4A72-4816-9828-5023407B2DF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4" name="PlaceHolder 3"/>
          <p:cNvSpPr>
            <a:spLocks noGrp="1"/>
          </p:cNvSpPr>
          <p:nvPr>
            <p:ph type="dt" idx="12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6" name="PlaceHolder 1"/>
          <p:cNvSpPr>
            <a:spLocks noGrp="1"/>
          </p:cNvSpPr>
          <p:nvPr>
            <p:ph type="ftr" idx="12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7" name="PlaceHolder 2"/>
          <p:cNvSpPr>
            <a:spLocks noGrp="1"/>
          </p:cNvSpPr>
          <p:nvPr>
            <p:ph type="sldNum" idx="12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5A7B62A-6967-4077-A6D9-991993F5489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8" name="PlaceHolder 3"/>
          <p:cNvSpPr>
            <a:spLocks noGrp="1"/>
          </p:cNvSpPr>
          <p:nvPr>
            <p:ph type="dt" idx="12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50" name="Picture 5" descr=""/>
          <p:cNvPicPr/>
          <p:nvPr/>
        </p:nvPicPr>
        <p:blipFill>
          <a:blip r:embed="rId4"/>
          <a:stretch/>
        </p:blipFill>
        <p:spPr>
          <a:xfrm>
            <a:off x="10999440" y="165960"/>
            <a:ext cx="986040" cy="1183320"/>
          </a:xfrm>
          <a:prstGeom prst="rect">
            <a:avLst/>
          </a:prstGeom>
          <a:ln w="0">
            <a:noFill/>
          </a:ln>
        </p:spPr>
      </p:pic>
      <p:sp>
        <p:nvSpPr>
          <p:cNvPr id="251" name="PlaceHolder 1"/>
          <p:cNvSpPr>
            <a:spLocks noGrp="1"/>
          </p:cNvSpPr>
          <p:nvPr>
            <p:ph type="ftr" idx="13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2" name="PlaceHolder 2"/>
          <p:cNvSpPr>
            <a:spLocks noGrp="1"/>
          </p:cNvSpPr>
          <p:nvPr>
            <p:ph type="sldNum" idx="13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0DBF624-8B5C-492C-9347-06BFA556523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53" name="PlaceHolder 3"/>
          <p:cNvSpPr>
            <a:spLocks noGrp="1"/>
          </p:cNvSpPr>
          <p:nvPr>
            <p:ph type="dt" idx="13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4" name="Group 25"/>
          <p:cNvGrpSpPr/>
          <p:nvPr/>
        </p:nvGrpSpPr>
        <p:grpSpPr>
          <a:xfrm>
            <a:off x="11330640" y="99360"/>
            <a:ext cx="769680" cy="1022400"/>
            <a:chOff x="11330640" y="99360"/>
            <a:chExt cx="769680" cy="1022400"/>
          </a:xfrm>
        </p:grpSpPr>
        <p:grpSp>
          <p:nvGrpSpPr>
            <p:cNvPr id="255" name="Group 24"/>
            <p:cNvGrpSpPr/>
            <p:nvPr/>
          </p:nvGrpSpPr>
          <p:grpSpPr>
            <a:xfrm>
              <a:off x="11330640" y="99360"/>
              <a:ext cx="769680" cy="1022400"/>
              <a:chOff x="11330640" y="99360"/>
              <a:chExt cx="769680" cy="1022400"/>
            </a:xfrm>
          </p:grpSpPr>
          <p:pic>
            <p:nvPicPr>
              <p:cNvPr id="256" name="Picture 23" descr=""/>
              <p:cNvPicPr/>
              <p:nvPr/>
            </p:nvPicPr>
            <p:blipFill>
              <a:blip r:embed="rId3"/>
              <a:stretch/>
            </p:blipFill>
            <p:spPr>
              <a:xfrm>
                <a:off x="11330640" y="99360"/>
                <a:ext cx="769680" cy="1022400"/>
              </a:xfrm>
              <a:prstGeom prst="rect">
                <a:avLst/>
              </a:prstGeom>
              <a:ln w="0">
                <a:noFill/>
              </a:ln>
            </p:spPr>
          </p:pic>
          <p:grpSp>
            <p:nvGrpSpPr>
              <p:cNvPr id="257" name="Group 27"/>
              <p:cNvGrpSpPr/>
              <p:nvPr/>
            </p:nvGrpSpPr>
            <p:grpSpPr>
              <a:xfrm>
                <a:off x="11535120" y="443520"/>
                <a:ext cx="484920" cy="498240"/>
                <a:chOff x="11535120" y="443520"/>
                <a:chExt cx="484920" cy="498240"/>
              </a:xfrm>
            </p:grpSpPr>
            <p:sp>
              <p:nvSpPr>
                <p:cNvPr id="258" name="Oval 28"/>
                <p:cNvSpPr/>
                <p:nvPr/>
              </p:nvSpPr>
              <p:spPr>
                <a:xfrm>
                  <a:off x="11535120" y="44352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59" name="Rectangle 29"/>
                <p:cNvSpPr txBox="1"/>
                <p:nvPr/>
              </p:nvSpPr>
              <p:spPr>
                <a:xfrm>
                  <a:off x="11599920" y="53820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60" name="Picture 7" descr=""/>
            <p:cNvPicPr/>
            <p:nvPr/>
          </p:nvPicPr>
          <p:blipFill>
            <a:blip r:embed="rId4"/>
            <a:stretch/>
          </p:blipFill>
          <p:spPr>
            <a:xfrm>
              <a:off x="11697840" y="609120"/>
              <a:ext cx="159480" cy="163800"/>
            </a:xfrm>
            <a:prstGeom prst="rect">
              <a:avLst/>
            </a:prstGeom>
            <a:ln w="0">
              <a:noFill/>
            </a:ln>
          </p:spPr>
        </p:pic>
      </p:grpSp>
      <p:sp>
        <p:nvSpPr>
          <p:cNvPr id="261" name="PlaceHolder 1"/>
          <p:cNvSpPr>
            <a:spLocks noGrp="1"/>
          </p:cNvSpPr>
          <p:nvPr>
            <p:ph type="ftr" idx="13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2" name="PlaceHolder 2"/>
          <p:cNvSpPr>
            <a:spLocks noGrp="1"/>
          </p:cNvSpPr>
          <p:nvPr>
            <p:ph type="sldNum" idx="13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1A2C34C2-8DAA-4DA1-8679-36F77C2A71F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63" name="PlaceHolder 3"/>
          <p:cNvSpPr>
            <a:spLocks noGrp="1"/>
          </p:cNvSpPr>
          <p:nvPr>
            <p:ph type="dt" idx="13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64" name="Group 25"/>
          <p:cNvGrpSpPr/>
          <p:nvPr/>
        </p:nvGrpSpPr>
        <p:grpSpPr>
          <a:xfrm>
            <a:off x="11347560" y="98280"/>
            <a:ext cx="769680" cy="1022400"/>
            <a:chOff x="11347560" y="98280"/>
            <a:chExt cx="769680" cy="1022400"/>
          </a:xfrm>
        </p:grpSpPr>
        <p:grpSp>
          <p:nvGrpSpPr>
            <p:cNvPr id="265" name="Group 24"/>
            <p:cNvGrpSpPr/>
            <p:nvPr/>
          </p:nvGrpSpPr>
          <p:grpSpPr>
            <a:xfrm>
              <a:off x="11347560" y="98280"/>
              <a:ext cx="769680" cy="1022400"/>
              <a:chOff x="11347560" y="98280"/>
              <a:chExt cx="769680" cy="1022400"/>
            </a:xfrm>
          </p:grpSpPr>
          <p:pic>
            <p:nvPicPr>
              <p:cNvPr id="266" name="Picture 23" descr=""/>
              <p:cNvPicPr/>
              <p:nvPr/>
            </p:nvPicPr>
            <p:blipFill>
              <a:blip r:embed="rId3"/>
              <a:stretch/>
            </p:blipFill>
            <p:spPr>
              <a:xfrm>
                <a:off x="11347560" y="98280"/>
                <a:ext cx="769680" cy="1022400"/>
              </a:xfrm>
              <a:prstGeom prst="rect">
                <a:avLst/>
              </a:prstGeom>
              <a:ln w="0">
                <a:noFill/>
              </a:ln>
            </p:spPr>
          </p:pic>
          <p:grpSp>
            <p:nvGrpSpPr>
              <p:cNvPr id="267" name="Group 12"/>
              <p:cNvGrpSpPr/>
              <p:nvPr/>
            </p:nvGrpSpPr>
            <p:grpSpPr>
              <a:xfrm>
                <a:off x="11552040" y="442800"/>
                <a:ext cx="484920" cy="498240"/>
                <a:chOff x="11552040" y="442800"/>
                <a:chExt cx="484920" cy="498240"/>
              </a:xfrm>
            </p:grpSpPr>
            <p:sp>
              <p:nvSpPr>
                <p:cNvPr id="268" name="Oval 13"/>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69" name="Rectangle 14"/>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70" name="Picture 7" descr=""/>
            <p:cNvPicPr/>
            <p:nvPr/>
          </p:nvPicPr>
          <p:blipFill>
            <a:blip r:embed="rId4"/>
            <a:stretch/>
          </p:blipFill>
          <p:spPr>
            <a:xfrm>
              <a:off x="11714760" y="608400"/>
              <a:ext cx="159480" cy="163800"/>
            </a:xfrm>
            <a:prstGeom prst="rect">
              <a:avLst/>
            </a:prstGeom>
            <a:ln w="0">
              <a:noFill/>
            </a:ln>
          </p:spPr>
        </p:pic>
      </p:grpSp>
      <p:sp>
        <p:nvSpPr>
          <p:cNvPr id="271" name="PlaceHolder 1"/>
          <p:cNvSpPr>
            <a:spLocks noGrp="1"/>
          </p:cNvSpPr>
          <p:nvPr>
            <p:ph type="ftr" idx="13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2" name="PlaceHolder 2"/>
          <p:cNvSpPr>
            <a:spLocks noGrp="1"/>
          </p:cNvSpPr>
          <p:nvPr>
            <p:ph type="sldNum" idx="13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4E55C0E9-9E65-45B6-978D-CECB11FCE32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73" name="PlaceHolder 3"/>
          <p:cNvSpPr>
            <a:spLocks noGrp="1"/>
          </p:cNvSpPr>
          <p:nvPr>
            <p:ph type="dt" idx="13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74" name="Group 25"/>
          <p:cNvGrpSpPr/>
          <p:nvPr/>
        </p:nvGrpSpPr>
        <p:grpSpPr>
          <a:xfrm>
            <a:off x="11347560" y="98280"/>
            <a:ext cx="769680" cy="1022400"/>
            <a:chOff x="11347560" y="98280"/>
            <a:chExt cx="769680" cy="1022400"/>
          </a:xfrm>
        </p:grpSpPr>
        <p:grpSp>
          <p:nvGrpSpPr>
            <p:cNvPr id="275" name="Group 24"/>
            <p:cNvGrpSpPr/>
            <p:nvPr/>
          </p:nvGrpSpPr>
          <p:grpSpPr>
            <a:xfrm>
              <a:off x="11347560" y="98280"/>
              <a:ext cx="769680" cy="1022400"/>
              <a:chOff x="11347560" y="98280"/>
              <a:chExt cx="769680" cy="1022400"/>
            </a:xfrm>
          </p:grpSpPr>
          <p:pic>
            <p:nvPicPr>
              <p:cNvPr id="276" name="Picture 23" descr=""/>
              <p:cNvPicPr/>
              <p:nvPr/>
            </p:nvPicPr>
            <p:blipFill>
              <a:blip r:embed="rId3"/>
              <a:stretch/>
            </p:blipFill>
            <p:spPr>
              <a:xfrm>
                <a:off x="11347560" y="98280"/>
                <a:ext cx="769680" cy="1022400"/>
              </a:xfrm>
              <a:prstGeom prst="rect">
                <a:avLst/>
              </a:prstGeom>
              <a:ln w="0">
                <a:noFill/>
              </a:ln>
            </p:spPr>
          </p:pic>
          <p:grpSp>
            <p:nvGrpSpPr>
              <p:cNvPr id="277" name="Group 12"/>
              <p:cNvGrpSpPr/>
              <p:nvPr/>
            </p:nvGrpSpPr>
            <p:grpSpPr>
              <a:xfrm>
                <a:off x="11552040" y="442800"/>
                <a:ext cx="484920" cy="498240"/>
                <a:chOff x="11552040" y="442800"/>
                <a:chExt cx="484920" cy="498240"/>
              </a:xfrm>
            </p:grpSpPr>
            <p:sp>
              <p:nvSpPr>
                <p:cNvPr id="278" name="Oval 13"/>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9" name="Rectangle 14"/>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80" name="Picture 7" descr=""/>
            <p:cNvPicPr/>
            <p:nvPr/>
          </p:nvPicPr>
          <p:blipFill>
            <a:blip r:embed="rId4"/>
            <a:stretch/>
          </p:blipFill>
          <p:spPr>
            <a:xfrm>
              <a:off x="11714760" y="608400"/>
              <a:ext cx="159480" cy="163800"/>
            </a:xfrm>
            <a:prstGeom prst="rect">
              <a:avLst/>
            </a:prstGeom>
            <a:ln w="0">
              <a:noFill/>
            </a:ln>
          </p:spPr>
        </p:pic>
      </p:grpSp>
      <p:sp>
        <p:nvSpPr>
          <p:cNvPr id="281" name="PlaceHolder 1"/>
          <p:cNvSpPr>
            <a:spLocks noGrp="1"/>
          </p:cNvSpPr>
          <p:nvPr>
            <p:ph type="ftr" idx="13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2" name="PlaceHolder 2"/>
          <p:cNvSpPr>
            <a:spLocks noGrp="1"/>
          </p:cNvSpPr>
          <p:nvPr>
            <p:ph type="sldNum" idx="14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7DAE83DF-620B-421C-ACFF-5F68B57225F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83" name="PlaceHolder 3"/>
          <p:cNvSpPr>
            <a:spLocks noGrp="1"/>
          </p:cNvSpPr>
          <p:nvPr>
            <p:ph type="dt" idx="14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84" name="Group 25"/>
          <p:cNvGrpSpPr/>
          <p:nvPr/>
        </p:nvGrpSpPr>
        <p:grpSpPr>
          <a:xfrm>
            <a:off x="11347560" y="98280"/>
            <a:ext cx="769680" cy="1022400"/>
            <a:chOff x="11347560" y="98280"/>
            <a:chExt cx="769680" cy="1022400"/>
          </a:xfrm>
        </p:grpSpPr>
        <p:grpSp>
          <p:nvGrpSpPr>
            <p:cNvPr id="285" name="Group 24"/>
            <p:cNvGrpSpPr/>
            <p:nvPr/>
          </p:nvGrpSpPr>
          <p:grpSpPr>
            <a:xfrm>
              <a:off x="11347560" y="98280"/>
              <a:ext cx="769680" cy="1022400"/>
              <a:chOff x="11347560" y="98280"/>
              <a:chExt cx="769680" cy="1022400"/>
            </a:xfrm>
          </p:grpSpPr>
          <p:pic>
            <p:nvPicPr>
              <p:cNvPr id="286" name="Picture 23" descr=""/>
              <p:cNvPicPr/>
              <p:nvPr/>
            </p:nvPicPr>
            <p:blipFill>
              <a:blip r:embed="rId3"/>
              <a:stretch/>
            </p:blipFill>
            <p:spPr>
              <a:xfrm>
                <a:off x="11347560" y="98280"/>
                <a:ext cx="769680" cy="1022400"/>
              </a:xfrm>
              <a:prstGeom prst="rect">
                <a:avLst/>
              </a:prstGeom>
              <a:ln w="0">
                <a:noFill/>
              </a:ln>
            </p:spPr>
          </p:pic>
          <p:grpSp>
            <p:nvGrpSpPr>
              <p:cNvPr id="287" name="Group 13"/>
              <p:cNvGrpSpPr/>
              <p:nvPr/>
            </p:nvGrpSpPr>
            <p:grpSpPr>
              <a:xfrm>
                <a:off x="11552040" y="442800"/>
                <a:ext cx="484920" cy="498240"/>
                <a:chOff x="11552040" y="442800"/>
                <a:chExt cx="484920" cy="498240"/>
              </a:xfrm>
            </p:grpSpPr>
            <p:sp>
              <p:nvSpPr>
                <p:cNvPr id="28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8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90" name="Picture 7" descr=""/>
            <p:cNvPicPr/>
            <p:nvPr/>
          </p:nvPicPr>
          <p:blipFill>
            <a:blip r:embed="rId4"/>
            <a:stretch/>
          </p:blipFill>
          <p:spPr>
            <a:xfrm>
              <a:off x="11714760" y="608400"/>
              <a:ext cx="159480" cy="163800"/>
            </a:xfrm>
            <a:prstGeom prst="rect">
              <a:avLst/>
            </a:prstGeom>
            <a:ln w="0">
              <a:noFill/>
            </a:ln>
          </p:spPr>
        </p:pic>
      </p:grpSp>
      <p:sp>
        <p:nvSpPr>
          <p:cNvPr id="291" name="PlaceHolder 1"/>
          <p:cNvSpPr>
            <a:spLocks noGrp="1"/>
          </p:cNvSpPr>
          <p:nvPr>
            <p:ph type="ftr" idx="14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2" name="PlaceHolder 2"/>
          <p:cNvSpPr>
            <a:spLocks noGrp="1"/>
          </p:cNvSpPr>
          <p:nvPr>
            <p:ph type="sldNum" idx="14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39409E6C-EEA9-453C-8D9A-BD1CEFEEE81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93" name="PlaceHolder 3"/>
          <p:cNvSpPr>
            <a:spLocks noGrp="1"/>
          </p:cNvSpPr>
          <p:nvPr>
            <p:ph type="dt" idx="14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94" name="Group 25"/>
          <p:cNvGrpSpPr/>
          <p:nvPr/>
        </p:nvGrpSpPr>
        <p:grpSpPr>
          <a:xfrm>
            <a:off x="11347560" y="98280"/>
            <a:ext cx="769680" cy="1022400"/>
            <a:chOff x="11347560" y="98280"/>
            <a:chExt cx="769680" cy="1022400"/>
          </a:xfrm>
        </p:grpSpPr>
        <p:grpSp>
          <p:nvGrpSpPr>
            <p:cNvPr id="295" name="Group 24"/>
            <p:cNvGrpSpPr/>
            <p:nvPr/>
          </p:nvGrpSpPr>
          <p:grpSpPr>
            <a:xfrm>
              <a:off x="11347560" y="98280"/>
              <a:ext cx="769680" cy="1022400"/>
              <a:chOff x="11347560" y="98280"/>
              <a:chExt cx="769680" cy="1022400"/>
            </a:xfrm>
          </p:grpSpPr>
          <p:pic>
            <p:nvPicPr>
              <p:cNvPr id="296" name="Picture 23" descr=""/>
              <p:cNvPicPr/>
              <p:nvPr/>
            </p:nvPicPr>
            <p:blipFill>
              <a:blip r:embed="rId3"/>
              <a:stretch/>
            </p:blipFill>
            <p:spPr>
              <a:xfrm>
                <a:off x="11347560" y="98280"/>
                <a:ext cx="769680" cy="1022400"/>
              </a:xfrm>
              <a:prstGeom prst="rect">
                <a:avLst/>
              </a:prstGeom>
              <a:ln w="0">
                <a:noFill/>
              </a:ln>
            </p:spPr>
          </p:pic>
          <p:grpSp>
            <p:nvGrpSpPr>
              <p:cNvPr id="297" name="Group 15"/>
              <p:cNvGrpSpPr/>
              <p:nvPr/>
            </p:nvGrpSpPr>
            <p:grpSpPr>
              <a:xfrm>
                <a:off x="11552040" y="442800"/>
                <a:ext cx="484920" cy="498240"/>
                <a:chOff x="11552040" y="442800"/>
                <a:chExt cx="484920" cy="498240"/>
              </a:xfrm>
            </p:grpSpPr>
            <p:sp>
              <p:nvSpPr>
                <p:cNvPr id="298" name="Oval 16"/>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99" name="Rectangle 17"/>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00" name="Picture 7" descr=""/>
            <p:cNvPicPr/>
            <p:nvPr/>
          </p:nvPicPr>
          <p:blipFill>
            <a:blip r:embed="rId4"/>
            <a:stretch/>
          </p:blipFill>
          <p:spPr>
            <a:xfrm>
              <a:off x="11714760" y="608400"/>
              <a:ext cx="159480" cy="163800"/>
            </a:xfrm>
            <a:prstGeom prst="rect">
              <a:avLst/>
            </a:prstGeom>
            <a:ln w="0">
              <a:noFill/>
            </a:ln>
          </p:spPr>
        </p:pic>
      </p:grpSp>
      <p:sp>
        <p:nvSpPr>
          <p:cNvPr id="301" name="PlaceHolder 1"/>
          <p:cNvSpPr>
            <a:spLocks noGrp="1"/>
          </p:cNvSpPr>
          <p:nvPr>
            <p:ph type="ftr" idx="14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2" name="PlaceHolder 2"/>
          <p:cNvSpPr>
            <a:spLocks noGrp="1"/>
          </p:cNvSpPr>
          <p:nvPr>
            <p:ph type="sldNum" idx="14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1907484-9C2F-4F1E-9BDF-04803C63627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03" name="PlaceHolder 3"/>
          <p:cNvSpPr>
            <a:spLocks noGrp="1"/>
          </p:cNvSpPr>
          <p:nvPr>
            <p:ph type="dt" idx="14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20" name="PlaceHolder 1"/>
          <p:cNvSpPr>
            <a:spLocks noGrp="1"/>
          </p:cNvSpPr>
          <p:nvPr>
            <p:ph type="ftr" idx="1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 name="PlaceHolder 2"/>
          <p:cNvSpPr>
            <a:spLocks noGrp="1"/>
          </p:cNvSpPr>
          <p:nvPr>
            <p:ph type="sldNum" idx="1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E3A26BA-BA74-43B9-A43A-6717C00ABFB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 name="PlaceHolder 3"/>
          <p:cNvSpPr>
            <a:spLocks noGrp="1"/>
          </p:cNvSpPr>
          <p:nvPr>
            <p:ph type="dt" idx="1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04" name="Group 25"/>
          <p:cNvGrpSpPr/>
          <p:nvPr/>
        </p:nvGrpSpPr>
        <p:grpSpPr>
          <a:xfrm>
            <a:off x="11347560" y="98280"/>
            <a:ext cx="769680" cy="1022400"/>
            <a:chOff x="11347560" y="98280"/>
            <a:chExt cx="769680" cy="1022400"/>
          </a:xfrm>
        </p:grpSpPr>
        <p:grpSp>
          <p:nvGrpSpPr>
            <p:cNvPr id="305" name="Group 24"/>
            <p:cNvGrpSpPr/>
            <p:nvPr/>
          </p:nvGrpSpPr>
          <p:grpSpPr>
            <a:xfrm>
              <a:off x="11347560" y="98280"/>
              <a:ext cx="769680" cy="1022400"/>
              <a:chOff x="11347560" y="98280"/>
              <a:chExt cx="769680" cy="1022400"/>
            </a:xfrm>
          </p:grpSpPr>
          <p:pic>
            <p:nvPicPr>
              <p:cNvPr id="306" name="Picture 23" descr=""/>
              <p:cNvPicPr/>
              <p:nvPr/>
            </p:nvPicPr>
            <p:blipFill>
              <a:blip r:embed="rId3"/>
              <a:stretch/>
            </p:blipFill>
            <p:spPr>
              <a:xfrm>
                <a:off x="11347560" y="98280"/>
                <a:ext cx="769680" cy="1022400"/>
              </a:xfrm>
              <a:prstGeom prst="rect">
                <a:avLst/>
              </a:prstGeom>
              <a:ln w="0">
                <a:noFill/>
              </a:ln>
            </p:spPr>
          </p:pic>
          <p:grpSp>
            <p:nvGrpSpPr>
              <p:cNvPr id="307" name="Group 11"/>
              <p:cNvGrpSpPr/>
              <p:nvPr/>
            </p:nvGrpSpPr>
            <p:grpSpPr>
              <a:xfrm>
                <a:off x="11552040" y="442800"/>
                <a:ext cx="484920" cy="498240"/>
                <a:chOff x="11552040" y="442800"/>
                <a:chExt cx="484920" cy="498240"/>
              </a:xfrm>
            </p:grpSpPr>
            <p:sp>
              <p:nvSpPr>
                <p:cNvPr id="308" name="Oval 12"/>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9" name="Rectangle 13"/>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10" name="Picture 7" descr=""/>
            <p:cNvPicPr/>
            <p:nvPr/>
          </p:nvPicPr>
          <p:blipFill>
            <a:blip r:embed="rId4"/>
            <a:stretch/>
          </p:blipFill>
          <p:spPr>
            <a:xfrm>
              <a:off x="11714760" y="608400"/>
              <a:ext cx="159480" cy="163800"/>
            </a:xfrm>
            <a:prstGeom prst="rect">
              <a:avLst/>
            </a:prstGeom>
            <a:ln w="0">
              <a:noFill/>
            </a:ln>
          </p:spPr>
        </p:pic>
      </p:grpSp>
      <p:sp>
        <p:nvSpPr>
          <p:cNvPr id="311" name="PlaceHolder 1"/>
          <p:cNvSpPr>
            <a:spLocks noGrp="1"/>
          </p:cNvSpPr>
          <p:nvPr>
            <p:ph type="ftr" idx="14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2" name="PlaceHolder 2"/>
          <p:cNvSpPr>
            <a:spLocks noGrp="1"/>
          </p:cNvSpPr>
          <p:nvPr>
            <p:ph type="sldNum" idx="14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12128465-CE8B-4FC4-957E-14DA7CC9C289}"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13" name="PlaceHolder 3"/>
          <p:cNvSpPr>
            <a:spLocks noGrp="1"/>
          </p:cNvSpPr>
          <p:nvPr>
            <p:ph type="dt" idx="15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14" name="Group 25"/>
          <p:cNvGrpSpPr/>
          <p:nvPr/>
        </p:nvGrpSpPr>
        <p:grpSpPr>
          <a:xfrm>
            <a:off x="11347560" y="98280"/>
            <a:ext cx="769680" cy="1022400"/>
            <a:chOff x="11347560" y="98280"/>
            <a:chExt cx="769680" cy="1022400"/>
          </a:xfrm>
        </p:grpSpPr>
        <p:grpSp>
          <p:nvGrpSpPr>
            <p:cNvPr id="315" name="Group 24"/>
            <p:cNvGrpSpPr/>
            <p:nvPr/>
          </p:nvGrpSpPr>
          <p:grpSpPr>
            <a:xfrm>
              <a:off x="11347560" y="98280"/>
              <a:ext cx="769680" cy="1022400"/>
              <a:chOff x="11347560" y="98280"/>
              <a:chExt cx="769680" cy="1022400"/>
            </a:xfrm>
          </p:grpSpPr>
          <p:pic>
            <p:nvPicPr>
              <p:cNvPr id="316" name="Picture 23" descr=""/>
              <p:cNvPicPr/>
              <p:nvPr/>
            </p:nvPicPr>
            <p:blipFill>
              <a:blip r:embed="rId3"/>
              <a:stretch/>
            </p:blipFill>
            <p:spPr>
              <a:xfrm>
                <a:off x="11347560" y="98280"/>
                <a:ext cx="769680" cy="1022400"/>
              </a:xfrm>
              <a:prstGeom prst="rect">
                <a:avLst/>
              </a:prstGeom>
              <a:ln w="0">
                <a:noFill/>
              </a:ln>
            </p:spPr>
          </p:pic>
          <p:grpSp>
            <p:nvGrpSpPr>
              <p:cNvPr id="317" name="Group 10"/>
              <p:cNvGrpSpPr/>
              <p:nvPr/>
            </p:nvGrpSpPr>
            <p:grpSpPr>
              <a:xfrm>
                <a:off x="11552040" y="442800"/>
                <a:ext cx="484920" cy="498240"/>
                <a:chOff x="11552040" y="442800"/>
                <a:chExt cx="484920" cy="498240"/>
              </a:xfrm>
            </p:grpSpPr>
            <p:sp>
              <p:nvSpPr>
                <p:cNvPr id="318" name="Oval 11"/>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19" name="Rectangle 12"/>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20" name="Picture 7" descr=""/>
            <p:cNvPicPr/>
            <p:nvPr/>
          </p:nvPicPr>
          <p:blipFill>
            <a:blip r:embed="rId4"/>
            <a:stretch/>
          </p:blipFill>
          <p:spPr>
            <a:xfrm>
              <a:off x="11714760" y="608400"/>
              <a:ext cx="159480" cy="163800"/>
            </a:xfrm>
            <a:prstGeom prst="rect">
              <a:avLst/>
            </a:prstGeom>
            <a:ln w="0">
              <a:noFill/>
            </a:ln>
          </p:spPr>
        </p:pic>
      </p:grpSp>
      <p:sp>
        <p:nvSpPr>
          <p:cNvPr id="321" name="PlaceHolder 1"/>
          <p:cNvSpPr>
            <a:spLocks noGrp="1"/>
          </p:cNvSpPr>
          <p:nvPr>
            <p:ph type="ftr" idx="15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2" name="PlaceHolder 2"/>
          <p:cNvSpPr>
            <a:spLocks noGrp="1"/>
          </p:cNvSpPr>
          <p:nvPr>
            <p:ph type="sldNum" idx="15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82A758EA-A146-4F80-BA06-EB46BB7424C8}"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23" name="PlaceHolder 3"/>
          <p:cNvSpPr>
            <a:spLocks noGrp="1"/>
          </p:cNvSpPr>
          <p:nvPr>
            <p:ph type="dt" idx="15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24" name="Group 25"/>
          <p:cNvGrpSpPr/>
          <p:nvPr/>
        </p:nvGrpSpPr>
        <p:grpSpPr>
          <a:xfrm>
            <a:off x="11347560" y="98280"/>
            <a:ext cx="769680" cy="1022400"/>
            <a:chOff x="11347560" y="98280"/>
            <a:chExt cx="769680" cy="1022400"/>
          </a:xfrm>
        </p:grpSpPr>
        <p:grpSp>
          <p:nvGrpSpPr>
            <p:cNvPr id="325" name="Group 24"/>
            <p:cNvGrpSpPr/>
            <p:nvPr/>
          </p:nvGrpSpPr>
          <p:grpSpPr>
            <a:xfrm>
              <a:off x="11347560" y="98280"/>
              <a:ext cx="769680" cy="1022400"/>
              <a:chOff x="11347560" y="98280"/>
              <a:chExt cx="769680" cy="1022400"/>
            </a:xfrm>
          </p:grpSpPr>
          <p:pic>
            <p:nvPicPr>
              <p:cNvPr id="326" name="Picture 23" descr=""/>
              <p:cNvPicPr/>
              <p:nvPr/>
            </p:nvPicPr>
            <p:blipFill>
              <a:blip r:embed="rId3"/>
              <a:stretch/>
            </p:blipFill>
            <p:spPr>
              <a:xfrm>
                <a:off x="11347560" y="98280"/>
                <a:ext cx="769680" cy="1022400"/>
              </a:xfrm>
              <a:prstGeom prst="rect">
                <a:avLst/>
              </a:prstGeom>
              <a:ln w="0">
                <a:noFill/>
              </a:ln>
            </p:spPr>
          </p:pic>
          <p:grpSp>
            <p:nvGrpSpPr>
              <p:cNvPr id="327" name="Group 13"/>
              <p:cNvGrpSpPr/>
              <p:nvPr/>
            </p:nvGrpSpPr>
            <p:grpSpPr>
              <a:xfrm>
                <a:off x="11552040" y="442800"/>
                <a:ext cx="484920" cy="498240"/>
                <a:chOff x="11552040" y="442800"/>
                <a:chExt cx="484920" cy="498240"/>
              </a:xfrm>
            </p:grpSpPr>
            <p:sp>
              <p:nvSpPr>
                <p:cNvPr id="32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2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30" name="Picture 7" descr=""/>
            <p:cNvPicPr/>
            <p:nvPr/>
          </p:nvPicPr>
          <p:blipFill>
            <a:blip r:embed="rId4"/>
            <a:stretch/>
          </p:blipFill>
          <p:spPr>
            <a:xfrm>
              <a:off x="11714760" y="608400"/>
              <a:ext cx="159480" cy="163800"/>
            </a:xfrm>
            <a:prstGeom prst="rect">
              <a:avLst/>
            </a:prstGeom>
            <a:ln w="0">
              <a:noFill/>
            </a:ln>
          </p:spPr>
        </p:pic>
      </p:grpSp>
      <p:sp>
        <p:nvSpPr>
          <p:cNvPr id="331" name="PlaceHolder 1"/>
          <p:cNvSpPr>
            <a:spLocks noGrp="1"/>
          </p:cNvSpPr>
          <p:nvPr>
            <p:ph type="ftr" idx="15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2" name="PlaceHolder 2"/>
          <p:cNvSpPr>
            <a:spLocks noGrp="1"/>
          </p:cNvSpPr>
          <p:nvPr>
            <p:ph type="sldNum" idx="15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905930C-1B5E-4479-A983-921BE933430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33" name="PlaceHolder 3"/>
          <p:cNvSpPr>
            <a:spLocks noGrp="1"/>
          </p:cNvSpPr>
          <p:nvPr>
            <p:ph type="dt" idx="15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34" name="Group 25"/>
          <p:cNvGrpSpPr/>
          <p:nvPr/>
        </p:nvGrpSpPr>
        <p:grpSpPr>
          <a:xfrm>
            <a:off x="11347560" y="98280"/>
            <a:ext cx="769680" cy="1022400"/>
            <a:chOff x="11347560" y="98280"/>
            <a:chExt cx="769680" cy="1022400"/>
          </a:xfrm>
        </p:grpSpPr>
        <p:grpSp>
          <p:nvGrpSpPr>
            <p:cNvPr id="335" name="Group 24"/>
            <p:cNvGrpSpPr/>
            <p:nvPr/>
          </p:nvGrpSpPr>
          <p:grpSpPr>
            <a:xfrm>
              <a:off x="11347560" y="98280"/>
              <a:ext cx="769680" cy="1022400"/>
              <a:chOff x="11347560" y="98280"/>
              <a:chExt cx="769680" cy="1022400"/>
            </a:xfrm>
          </p:grpSpPr>
          <p:pic>
            <p:nvPicPr>
              <p:cNvPr id="336" name="Picture 23" descr=""/>
              <p:cNvPicPr/>
              <p:nvPr/>
            </p:nvPicPr>
            <p:blipFill>
              <a:blip r:embed="rId3"/>
              <a:stretch/>
            </p:blipFill>
            <p:spPr>
              <a:xfrm>
                <a:off x="11347560" y="98280"/>
                <a:ext cx="769680" cy="1022400"/>
              </a:xfrm>
              <a:prstGeom prst="rect">
                <a:avLst/>
              </a:prstGeom>
              <a:ln w="0">
                <a:noFill/>
              </a:ln>
            </p:spPr>
          </p:pic>
          <p:grpSp>
            <p:nvGrpSpPr>
              <p:cNvPr id="337" name="Group 13"/>
              <p:cNvGrpSpPr/>
              <p:nvPr/>
            </p:nvGrpSpPr>
            <p:grpSpPr>
              <a:xfrm>
                <a:off x="11552040" y="442800"/>
                <a:ext cx="484920" cy="498240"/>
                <a:chOff x="11552040" y="442800"/>
                <a:chExt cx="484920" cy="498240"/>
              </a:xfrm>
            </p:grpSpPr>
            <p:sp>
              <p:nvSpPr>
                <p:cNvPr id="33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3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40" name="Picture 7" descr=""/>
            <p:cNvPicPr/>
            <p:nvPr/>
          </p:nvPicPr>
          <p:blipFill>
            <a:blip r:embed="rId4"/>
            <a:stretch/>
          </p:blipFill>
          <p:spPr>
            <a:xfrm>
              <a:off x="11714760" y="608400"/>
              <a:ext cx="159480" cy="163800"/>
            </a:xfrm>
            <a:prstGeom prst="rect">
              <a:avLst/>
            </a:prstGeom>
            <a:ln w="0">
              <a:noFill/>
            </a:ln>
          </p:spPr>
        </p:pic>
      </p:grpSp>
      <p:sp>
        <p:nvSpPr>
          <p:cNvPr id="341" name="PlaceHolder 1"/>
          <p:cNvSpPr>
            <a:spLocks noGrp="1"/>
          </p:cNvSpPr>
          <p:nvPr>
            <p:ph type="ftr" idx="15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2" name="PlaceHolder 2"/>
          <p:cNvSpPr>
            <a:spLocks noGrp="1"/>
          </p:cNvSpPr>
          <p:nvPr>
            <p:ph type="sldNum" idx="15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D77530CB-89F2-4D19-8BD0-A0CF4DF76869}"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43" name="PlaceHolder 3"/>
          <p:cNvSpPr>
            <a:spLocks noGrp="1"/>
          </p:cNvSpPr>
          <p:nvPr>
            <p:ph type="dt" idx="15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44" name="Group 25"/>
          <p:cNvGrpSpPr/>
          <p:nvPr/>
        </p:nvGrpSpPr>
        <p:grpSpPr>
          <a:xfrm>
            <a:off x="11340000" y="78120"/>
            <a:ext cx="769680" cy="1022400"/>
            <a:chOff x="11340000" y="78120"/>
            <a:chExt cx="769680" cy="1022400"/>
          </a:xfrm>
        </p:grpSpPr>
        <p:grpSp>
          <p:nvGrpSpPr>
            <p:cNvPr id="345" name="Group 24"/>
            <p:cNvGrpSpPr/>
            <p:nvPr/>
          </p:nvGrpSpPr>
          <p:grpSpPr>
            <a:xfrm>
              <a:off x="11340000" y="78120"/>
              <a:ext cx="769680" cy="1022400"/>
              <a:chOff x="11340000" y="78120"/>
              <a:chExt cx="769680" cy="1022400"/>
            </a:xfrm>
          </p:grpSpPr>
          <p:pic>
            <p:nvPicPr>
              <p:cNvPr id="346" name="Picture 23" descr=""/>
              <p:cNvPicPr/>
              <p:nvPr/>
            </p:nvPicPr>
            <p:blipFill>
              <a:blip r:embed="rId3"/>
              <a:stretch/>
            </p:blipFill>
            <p:spPr>
              <a:xfrm>
                <a:off x="11340000" y="78120"/>
                <a:ext cx="769680" cy="1022400"/>
              </a:xfrm>
              <a:prstGeom prst="rect">
                <a:avLst/>
              </a:prstGeom>
              <a:ln w="0">
                <a:noFill/>
              </a:ln>
            </p:spPr>
          </p:pic>
          <p:grpSp>
            <p:nvGrpSpPr>
              <p:cNvPr id="347" name="Group 12"/>
              <p:cNvGrpSpPr/>
              <p:nvPr/>
            </p:nvGrpSpPr>
            <p:grpSpPr>
              <a:xfrm>
                <a:off x="11544480" y="422280"/>
                <a:ext cx="484920" cy="498240"/>
                <a:chOff x="11544480" y="422280"/>
                <a:chExt cx="484920" cy="498240"/>
              </a:xfrm>
            </p:grpSpPr>
            <p:sp>
              <p:nvSpPr>
                <p:cNvPr id="348" name="Oval 13"/>
                <p:cNvSpPr/>
                <p:nvPr/>
              </p:nvSpPr>
              <p:spPr>
                <a:xfrm>
                  <a:off x="11544480" y="42228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49" name="Rectangle 14"/>
                <p:cNvSpPr txBox="1"/>
                <p:nvPr/>
              </p:nvSpPr>
              <p:spPr>
                <a:xfrm>
                  <a:off x="11609280" y="51696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50" name="Picture 7" descr=""/>
            <p:cNvPicPr/>
            <p:nvPr/>
          </p:nvPicPr>
          <p:blipFill>
            <a:blip r:embed="rId4"/>
            <a:stretch/>
          </p:blipFill>
          <p:spPr>
            <a:xfrm>
              <a:off x="11707560" y="587880"/>
              <a:ext cx="159480" cy="163800"/>
            </a:xfrm>
            <a:prstGeom prst="rect">
              <a:avLst/>
            </a:prstGeom>
            <a:ln w="0">
              <a:noFill/>
            </a:ln>
          </p:spPr>
        </p:pic>
      </p:grpSp>
      <p:sp>
        <p:nvSpPr>
          <p:cNvPr id="351" name="PlaceHolder 1"/>
          <p:cNvSpPr>
            <a:spLocks noGrp="1"/>
          </p:cNvSpPr>
          <p:nvPr>
            <p:ph type="ftr" idx="16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2" name="PlaceHolder 2"/>
          <p:cNvSpPr>
            <a:spLocks noGrp="1"/>
          </p:cNvSpPr>
          <p:nvPr>
            <p:ph type="sldNum" idx="16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DE8B703C-24A8-48C4-8DF0-6E090D9BA3E9}"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53" name="PlaceHolder 3"/>
          <p:cNvSpPr>
            <a:spLocks noGrp="1"/>
          </p:cNvSpPr>
          <p:nvPr>
            <p:ph type="dt" idx="16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54" name="Group 25"/>
          <p:cNvGrpSpPr/>
          <p:nvPr/>
        </p:nvGrpSpPr>
        <p:grpSpPr>
          <a:xfrm>
            <a:off x="11347560" y="98280"/>
            <a:ext cx="769680" cy="1022400"/>
            <a:chOff x="11347560" y="98280"/>
            <a:chExt cx="769680" cy="1022400"/>
          </a:xfrm>
        </p:grpSpPr>
        <p:grpSp>
          <p:nvGrpSpPr>
            <p:cNvPr id="355" name="Group 24"/>
            <p:cNvGrpSpPr/>
            <p:nvPr/>
          </p:nvGrpSpPr>
          <p:grpSpPr>
            <a:xfrm>
              <a:off x="11347560" y="98280"/>
              <a:ext cx="769680" cy="1022400"/>
              <a:chOff x="11347560" y="98280"/>
              <a:chExt cx="769680" cy="1022400"/>
            </a:xfrm>
          </p:grpSpPr>
          <p:pic>
            <p:nvPicPr>
              <p:cNvPr id="356" name="Picture 23" descr=""/>
              <p:cNvPicPr/>
              <p:nvPr/>
            </p:nvPicPr>
            <p:blipFill>
              <a:blip r:embed="rId3"/>
              <a:stretch/>
            </p:blipFill>
            <p:spPr>
              <a:xfrm>
                <a:off x="11347560" y="98280"/>
                <a:ext cx="769680" cy="1022400"/>
              </a:xfrm>
              <a:prstGeom prst="rect">
                <a:avLst/>
              </a:prstGeom>
              <a:ln w="0">
                <a:noFill/>
              </a:ln>
            </p:spPr>
          </p:pic>
          <p:grpSp>
            <p:nvGrpSpPr>
              <p:cNvPr id="357" name="Group 19"/>
              <p:cNvGrpSpPr/>
              <p:nvPr/>
            </p:nvGrpSpPr>
            <p:grpSpPr>
              <a:xfrm>
                <a:off x="11552040" y="442800"/>
                <a:ext cx="484920" cy="498240"/>
                <a:chOff x="11552040" y="442800"/>
                <a:chExt cx="484920" cy="498240"/>
              </a:xfrm>
            </p:grpSpPr>
            <p:sp>
              <p:nvSpPr>
                <p:cNvPr id="358" name="Oval 20"/>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59" name="Rectangle 21"/>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60" name="Picture 7" descr=""/>
            <p:cNvPicPr/>
            <p:nvPr/>
          </p:nvPicPr>
          <p:blipFill>
            <a:blip r:embed="rId4"/>
            <a:stretch/>
          </p:blipFill>
          <p:spPr>
            <a:xfrm>
              <a:off x="11714760" y="608400"/>
              <a:ext cx="159480" cy="163800"/>
            </a:xfrm>
            <a:prstGeom prst="rect">
              <a:avLst/>
            </a:prstGeom>
            <a:ln w="0">
              <a:noFill/>
            </a:ln>
          </p:spPr>
        </p:pic>
      </p:grpSp>
      <p:sp>
        <p:nvSpPr>
          <p:cNvPr id="361" name="PlaceHolder 1"/>
          <p:cNvSpPr>
            <a:spLocks noGrp="1"/>
          </p:cNvSpPr>
          <p:nvPr>
            <p:ph type="ftr" idx="16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2" name="PlaceHolder 2"/>
          <p:cNvSpPr>
            <a:spLocks noGrp="1"/>
          </p:cNvSpPr>
          <p:nvPr>
            <p:ph type="sldNum" idx="16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63E7CD9D-2412-47E2-BE8F-139F49B3C8DE}"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63" name="PlaceHolder 3"/>
          <p:cNvSpPr>
            <a:spLocks noGrp="1"/>
          </p:cNvSpPr>
          <p:nvPr>
            <p:ph type="dt" idx="16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64" name="Group 25"/>
          <p:cNvGrpSpPr/>
          <p:nvPr/>
        </p:nvGrpSpPr>
        <p:grpSpPr>
          <a:xfrm>
            <a:off x="11347560" y="98280"/>
            <a:ext cx="769680" cy="1022400"/>
            <a:chOff x="11347560" y="98280"/>
            <a:chExt cx="769680" cy="1022400"/>
          </a:xfrm>
        </p:grpSpPr>
        <p:grpSp>
          <p:nvGrpSpPr>
            <p:cNvPr id="365" name="Group 24"/>
            <p:cNvGrpSpPr/>
            <p:nvPr/>
          </p:nvGrpSpPr>
          <p:grpSpPr>
            <a:xfrm>
              <a:off x="11347560" y="98280"/>
              <a:ext cx="769680" cy="1022400"/>
              <a:chOff x="11347560" y="98280"/>
              <a:chExt cx="769680" cy="1022400"/>
            </a:xfrm>
          </p:grpSpPr>
          <p:pic>
            <p:nvPicPr>
              <p:cNvPr id="366" name="Picture 23" descr=""/>
              <p:cNvPicPr/>
              <p:nvPr/>
            </p:nvPicPr>
            <p:blipFill>
              <a:blip r:embed="rId3"/>
              <a:stretch/>
            </p:blipFill>
            <p:spPr>
              <a:xfrm>
                <a:off x="11347560" y="98280"/>
                <a:ext cx="769680" cy="1022400"/>
              </a:xfrm>
              <a:prstGeom prst="rect">
                <a:avLst/>
              </a:prstGeom>
              <a:ln w="0">
                <a:noFill/>
              </a:ln>
            </p:spPr>
          </p:pic>
          <p:grpSp>
            <p:nvGrpSpPr>
              <p:cNvPr id="367" name="Group 13"/>
              <p:cNvGrpSpPr/>
              <p:nvPr/>
            </p:nvGrpSpPr>
            <p:grpSpPr>
              <a:xfrm>
                <a:off x="11552040" y="442800"/>
                <a:ext cx="484920" cy="498240"/>
                <a:chOff x="11552040" y="442800"/>
                <a:chExt cx="484920" cy="498240"/>
              </a:xfrm>
            </p:grpSpPr>
            <p:sp>
              <p:nvSpPr>
                <p:cNvPr id="36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6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70" name="Picture 7" descr=""/>
            <p:cNvPicPr/>
            <p:nvPr/>
          </p:nvPicPr>
          <p:blipFill>
            <a:blip r:embed="rId4"/>
            <a:stretch/>
          </p:blipFill>
          <p:spPr>
            <a:xfrm>
              <a:off x="11714760" y="608400"/>
              <a:ext cx="159480" cy="163800"/>
            </a:xfrm>
            <a:prstGeom prst="rect">
              <a:avLst/>
            </a:prstGeom>
            <a:ln w="0">
              <a:noFill/>
            </a:ln>
          </p:spPr>
        </p:pic>
      </p:grpSp>
      <p:sp>
        <p:nvSpPr>
          <p:cNvPr id="371" name="PlaceHolder 1"/>
          <p:cNvSpPr>
            <a:spLocks noGrp="1"/>
          </p:cNvSpPr>
          <p:nvPr>
            <p:ph type="ftr" idx="16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2" name="PlaceHolder 2"/>
          <p:cNvSpPr>
            <a:spLocks noGrp="1"/>
          </p:cNvSpPr>
          <p:nvPr>
            <p:ph type="sldNum" idx="16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7333DBA-747E-4A77-B77D-6ACF1EDCA1FE}"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73" name="PlaceHolder 3"/>
          <p:cNvSpPr>
            <a:spLocks noGrp="1"/>
          </p:cNvSpPr>
          <p:nvPr>
            <p:ph type="dt" idx="16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5"/>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74" name="Group 25"/>
          <p:cNvGrpSpPr/>
          <p:nvPr/>
        </p:nvGrpSpPr>
        <p:grpSpPr>
          <a:xfrm>
            <a:off x="11347560" y="98280"/>
            <a:ext cx="769680" cy="1022400"/>
            <a:chOff x="11347560" y="98280"/>
            <a:chExt cx="769680" cy="1022400"/>
          </a:xfrm>
        </p:grpSpPr>
        <p:grpSp>
          <p:nvGrpSpPr>
            <p:cNvPr id="375" name="Group 24"/>
            <p:cNvGrpSpPr/>
            <p:nvPr/>
          </p:nvGrpSpPr>
          <p:grpSpPr>
            <a:xfrm>
              <a:off x="11347560" y="98280"/>
              <a:ext cx="769680" cy="1022400"/>
              <a:chOff x="11347560" y="98280"/>
              <a:chExt cx="769680" cy="1022400"/>
            </a:xfrm>
          </p:grpSpPr>
          <p:pic>
            <p:nvPicPr>
              <p:cNvPr id="376" name="Picture 23" descr=""/>
              <p:cNvPicPr/>
              <p:nvPr/>
            </p:nvPicPr>
            <p:blipFill>
              <a:blip r:embed="rId3"/>
              <a:stretch/>
            </p:blipFill>
            <p:spPr>
              <a:xfrm>
                <a:off x="11347560" y="98280"/>
                <a:ext cx="769680" cy="1022400"/>
              </a:xfrm>
              <a:prstGeom prst="rect">
                <a:avLst/>
              </a:prstGeom>
              <a:ln w="0">
                <a:noFill/>
              </a:ln>
            </p:spPr>
          </p:pic>
          <p:grpSp>
            <p:nvGrpSpPr>
              <p:cNvPr id="377" name="Group 15"/>
              <p:cNvGrpSpPr/>
              <p:nvPr/>
            </p:nvGrpSpPr>
            <p:grpSpPr>
              <a:xfrm>
                <a:off x="11552040" y="442800"/>
                <a:ext cx="484920" cy="498240"/>
                <a:chOff x="11552040" y="442800"/>
                <a:chExt cx="484920" cy="498240"/>
              </a:xfrm>
            </p:grpSpPr>
            <p:sp>
              <p:nvSpPr>
                <p:cNvPr id="378" name="Oval 16"/>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79" name="Rectangle 17"/>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80" name="Picture 7" descr=""/>
            <p:cNvPicPr/>
            <p:nvPr/>
          </p:nvPicPr>
          <p:blipFill>
            <a:blip r:embed="rId4"/>
            <a:stretch/>
          </p:blipFill>
          <p:spPr>
            <a:xfrm>
              <a:off x="11714760" y="608400"/>
              <a:ext cx="159480" cy="163800"/>
            </a:xfrm>
            <a:prstGeom prst="rect">
              <a:avLst/>
            </a:prstGeom>
            <a:ln w="0">
              <a:noFill/>
            </a:ln>
          </p:spPr>
        </p:pic>
      </p:grpSp>
      <p:sp>
        <p:nvSpPr>
          <p:cNvPr id="381" name="PlaceHolder 1"/>
          <p:cNvSpPr>
            <a:spLocks noGrp="1"/>
          </p:cNvSpPr>
          <p:nvPr>
            <p:ph type="ftr" idx="16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2" name="PlaceHolder 2"/>
          <p:cNvSpPr>
            <a:spLocks noGrp="1"/>
          </p:cNvSpPr>
          <p:nvPr>
            <p:ph type="sldNum" idx="17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48A4DD40-74BB-47A4-8A8C-22D7FA12EBB8}"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83" name="PlaceHolder 3"/>
          <p:cNvSpPr>
            <a:spLocks noGrp="1"/>
          </p:cNvSpPr>
          <p:nvPr>
            <p:ph type="dt" idx="17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5"/>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84" name="Group 25"/>
          <p:cNvGrpSpPr/>
          <p:nvPr/>
        </p:nvGrpSpPr>
        <p:grpSpPr>
          <a:xfrm>
            <a:off x="11347560" y="98280"/>
            <a:ext cx="769680" cy="1022400"/>
            <a:chOff x="11347560" y="98280"/>
            <a:chExt cx="769680" cy="1022400"/>
          </a:xfrm>
        </p:grpSpPr>
        <p:grpSp>
          <p:nvGrpSpPr>
            <p:cNvPr id="385" name="Group 24"/>
            <p:cNvGrpSpPr/>
            <p:nvPr/>
          </p:nvGrpSpPr>
          <p:grpSpPr>
            <a:xfrm>
              <a:off x="11347560" y="98280"/>
              <a:ext cx="769680" cy="1022400"/>
              <a:chOff x="11347560" y="98280"/>
              <a:chExt cx="769680" cy="1022400"/>
            </a:xfrm>
          </p:grpSpPr>
          <p:pic>
            <p:nvPicPr>
              <p:cNvPr id="386" name="Picture 23" descr=""/>
              <p:cNvPicPr/>
              <p:nvPr/>
            </p:nvPicPr>
            <p:blipFill>
              <a:blip r:embed="rId3"/>
              <a:stretch/>
            </p:blipFill>
            <p:spPr>
              <a:xfrm>
                <a:off x="11347560" y="98280"/>
                <a:ext cx="769680" cy="1022400"/>
              </a:xfrm>
              <a:prstGeom prst="rect">
                <a:avLst/>
              </a:prstGeom>
              <a:ln w="0">
                <a:noFill/>
              </a:ln>
            </p:spPr>
          </p:pic>
          <p:grpSp>
            <p:nvGrpSpPr>
              <p:cNvPr id="387" name="Group 11"/>
              <p:cNvGrpSpPr/>
              <p:nvPr/>
            </p:nvGrpSpPr>
            <p:grpSpPr>
              <a:xfrm>
                <a:off x="11552040" y="442800"/>
                <a:ext cx="484920" cy="498240"/>
                <a:chOff x="11552040" y="442800"/>
                <a:chExt cx="484920" cy="498240"/>
              </a:xfrm>
            </p:grpSpPr>
            <p:sp>
              <p:nvSpPr>
                <p:cNvPr id="388" name="Oval 12"/>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9" name="Rectangle 13"/>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90" name="Picture 7" descr=""/>
            <p:cNvPicPr/>
            <p:nvPr/>
          </p:nvPicPr>
          <p:blipFill>
            <a:blip r:embed="rId4"/>
            <a:stretch/>
          </p:blipFill>
          <p:spPr>
            <a:xfrm>
              <a:off x="11714760" y="608400"/>
              <a:ext cx="159480" cy="163800"/>
            </a:xfrm>
            <a:prstGeom prst="rect">
              <a:avLst/>
            </a:prstGeom>
            <a:ln w="0">
              <a:noFill/>
            </a:ln>
          </p:spPr>
        </p:pic>
      </p:grpSp>
      <p:sp>
        <p:nvSpPr>
          <p:cNvPr id="391" name="PlaceHolder 1"/>
          <p:cNvSpPr>
            <a:spLocks noGrp="1"/>
          </p:cNvSpPr>
          <p:nvPr>
            <p:ph type="ftr" idx="17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2" name="PlaceHolder 2"/>
          <p:cNvSpPr>
            <a:spLocks noGrp="1"/>
          </p:cNvSpPr>
          <p:nvPr>
            <p:ph type="sldNum" idx="17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C5BA3B3-954A-408B-89E9-A29E888F442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93" name="PlaceHolder 3"/>
          <p:cNvSpPr>
            <a:spLocks noGrp="1"/>
          </p:cNvSpPr>
          <p:nvPr>
            <p:ph type="dt" idx="17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5"/>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94" name="Group 25"/>
          <p:cNvGrpSpPr/>
          <p:nvPr/>
        </p:nvGrpSpPr>
        <p:grpSpPr>
          <a:xfrm>
            <a:off x="11347560" y="98280"/>
            <a:ext cx="769680" cy="1022400"/>
            <a:chOff x="11347560" y="98280"/>
            <a:chExt cx="769680" cy="1022400"/>
          </a:xfrm>
        </p:grpSpPr>
        <p:grpSp>
          <p:nvGrpSpPr>
            <p:cNvPr id="395" name="Group 24"/>
            <p:cNvGrpSpPr/>
            <p:nvPr/>
          </p:nvGrpSpPr>
          <p:grpSpPr>
            <a:xfrm>
              <a:off x="11347560" y="98280"/>
              <a:ext cx="769680" cy="1022400"/>
              <a:chOff x="11347560" y="98280"/>
              <a:chExt cx="769680" cy="1022400"/>
            </a:xfrm>
          </p:grpSpPr>
          <p:pic>
            <p:nvPicPr>
              <p:cNvPr id="396" name="Picture 23" descr=""/>
              <p:cNvPicPr/>
              <p:nvPr/>
            </p:nvPicPr>
            <p:blipFill>
              <a:blip r:embed="rId3"/>
              <a:stretch/>
            </p:blipFill>
            <p:spPr>
              <a:xfrm>
                <a:off x="11347560" y="98280"/>
                <a:ext cx="769680" cy="1022400"/>
              </a:xfrm>
              <a:prstGeom prst="rect">
                <a:avLst/>
              </a:prstGeom>
              <a:ln w="0">
                <a:noFill/>
              </a:ln>
            </p:spPr>
          </p:pic>
          <p:grpSp>
            <p:nvGrpSpPr>
              <p:cNvPr id="397" name="Group 10"/>
              <p:cNvGrpSpPr/>
              <p:nvPr/>
            </p:nvGrpSpPr>
            <p:grpSpPr>
              <a:xfrm>
                <a:off x="11552040" y="442800"/>
                <a:ext cx="484920" cy="498240"/>
                <a:chOff x="11552040" y="442800"/>
                <a:chExt cx="484920" cy="498240"/>
              </a:xfrm>
            </p:grpSpPr>
            <p:sp>
              <p:nvSpPr>
                <p:cNvPr id="398" name="Oval 11"/>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99" name="Rectangle 12"/>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00" name="Picture 7" descr=""/>
            <p:cNvPicPr/>
            <p:nvPr/>
          </p:nvPicPr>
          <p:blipFill>
            <a:blip r:embed="rId4"/>
            <a:stretch/>
          </p:blipFill>
          <p:spPr>
            <a:xfrm>
              <a:off x="11714760" y="608400"/>
              <a:ext cx="159480" cy="163800"/>
            </a:xfrm>
            <a:prstGeom prst="rect">
              <a:avLst/>
            </a:prstGeom>
            <a:ln w="0">
              <a:noFill/>
            </a:ln>
          </p:spPr>
        </p:pic>
      </p:grpSp>
      <p:sp>
        <p:nvSpPr>
          <p:cNvPr id="401" name="PlaceHolder 1"/>
          <p:cNvSpPr>
            <a:spLocks noGrp="1"/>
          </p:cNvSpPr>
          <p:nvPr>
            <p:ph type="ftr" idx="17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2" name="PlaceHolder 2"/>
          <p:cNvSpPr>
            <a:spLocks noGrp="1"/>
          </p:cNvSpPr>
          <p:nvPr>
            <p:ph type="sldNum" idx="17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69EEAAE-E42E-439A-99E6-BAA3AD1EDC1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03" name="PlaceHolder 3"/>
          <p:cNvSpPr>
            <a:spLocks noGrp="1"/>
          </p:cNvSpPr>
          <p:nvPr>
            <p:ph type="dt" idx="17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25" name="PlaceHolder 1"/>
          <p:cNvSpPr>
            <a:spLocks noGrp="1"/>
          </p:cNvSpPr>
          <p:nvPr>
            <p:ph type="ftr" idx="1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 name="PlaceHolder 2"/>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F0187BF-BABE-438A-ACE6-C8FD7E3D7ED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7" name="PlaceHolder 3"/>
          <p:cNvSpPr>
            <a:spLocks noGrp="1"/>
          </p:cNvSpPr>
          <p:nvPr>
            <p:ph type="dt" idx="1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04" name="Group 25"/>
          <p:cNvGrpSpPr/>
          <p:nvPr/>
        </p:nvGrpSpPr>
        <p:grpSpPr>
          <a:xfrm>
            <a:off x="11347560" y="98280"/>
            <a:ext cx="769680" cy="1022400"/>
            <a:chOff x="11347560" y="98280"/>
            <a:chExt cx="769680" cy="1022400"/>
          </a:xfrm>
        </p:grpSpPr>
        <p:grpSp>
          <p:nvGrpSpPr>
            <p:cNvPr id="405" name="Group 24"/>
            <p:cNvGrpSpPr/>
            <p:nvPr/>
          </p:nvGrpSpPr>
          <p:grpSpPr>
            <a:xfrm>
              <a:off x="11347560" y="98280"/>
              <a:ext cx="769680" cy="1022400"/>
              <a:chOff x="11347560" y="98280"/>
              <a:chExt cx="769680" cy="1022400"/>
            </a:xfrm>
          </p:grpSpPr>
          <p:pic>
            <p:nvPicPr>
              <p:cNvPr id="406" name="Picture 23" descr=""/>
              <p:cNvPicPr/>
              <p:nvPr/>
            </p:nvPicPr>
            <p:blipFill>
              <a:blip r:embed="rId3"/>
              <a:stretch/>
            </p:blipFill>
            <p:spPr>
              <a:xfrm>
                <a:off x="11347560" y="98280"/>
                <a:ext cx="769680" cy="1022400"/>
              </a:xfrm>
              <a:prstGeom prst="rect">
                <a:avLst/>
              </a:prstGeom>
              <a:ln w="0">
                <a:noFill/>
              </a:ln>
            </p:spPr>
          </p:pic>
          <p:grpSp>
            <p:nvGrpSpPr>
              <p:cNvPr id="407" name="Group 13"/>
              <p:cNvGrpSpPr/>
              <p:nvPr/>
            </p:nvGrpSpPr>
            <p:grpSpPr>
              <a:xfrm>
                <a:off x="11552040" y="442800"/>
                <a:ext cx="484920" cy="498240"/>
                <a:chOff x="11552040" y="442800"/>
                <a:chExt cx="484920" cy="498240"/>
              </a:xfrm>
            </p:grpSpPr>
            <p:sp>
              <p:nvSpPr>
                <p:cNvPr id="40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0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10" name="Picture 7" descr=""/>
            <p:cNvPicPr/>
            <p:nvPr/>
          </p:nvPicPr>
          <p:blipFill>
            <a:blip r:embed="rId4"/>
            <a:stretch/>
          </p:blipFill>
          <p:spPr>
            <a:xfrm>
              <a:off x="11714760" y="608400"/>
              <a:ext cx="159480" cy="163800"/>
            </a:xfrm>
            <a:prstGeom prst="rect">
              <a:avLst/>
            </a:prstGeom>
            <a:ln w="0">
              <a:noFill/>
            </a:ln>
          </p:spPr>
        </p:pic>
      </p:grpSp>
      <p:sp>
        <p:nvSpPr>
          <p:cNvPr id="411" name="PlaceHolder 1"/>
          <p:cNvSpPr>
            <a:spLocks noGrp="1"/>
          </p:cNvSpPr>
          <p:nvPr>
            <p:ph type="ftr" idx="17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2" name="PlaceHolder 2"/>
          <p:cNvSpPr>
            <a:spLocks noGrp="1"/>
          </p:cNvSpPr>
          <p:nvPr>
            <p:ph type="sldNum" idx="17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DD4735A-AFB0-4C04-A02A-CEE4656C8DC7}"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13" name="PlaceHolder 3"/>
          <p:cNvSpPr>
            <a:spLocks noGrp="1"/>
          </p:cNvSpPr>
          <p:nvPr>
            <p:ph type="dt" idx="18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5"/>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14" name="Group 25"/>
          <p:cNvGrpSpPr/>
          <p:nvPr/>
        </p:nvGrpSpPr>
        <p:grpSpPr>
          <a:xfrm>
            <a:off x="11347560" y="98280"/>
            <a:ext cx="769680" cy="1022400"/>
            <a:chOff x="11347560" y="98280"/>
            <a:chExt cx="769680" cy="1022400"/>
          </a:xfrm>
        </p:grpSpPr>
        <p:grpSp>
          <p:nvGrpSpPr>
            <p:cNvPr id="415" name="Group 24"/>
            <p:cNvGrpSpPr/>
            <p:nvPr/>
          </p:nvGrpSpPr>
          <p:grpSpPr>
            <a:xfrm>
              <a:off x="11347560" y="98280"/>
              <a:ext cx="769680" cy="1022400"/>
              <a:chOff x="11347560" y="98280"/>
              <a:chExt cx="769680" cy="1022400"/>
            </a:xfrm>
          </p:grpSpPr>
          <p:pic>
            <p:nvPicPr>
              <p:cNvPr id="416" name="Picture 23" descr=""/>
              <p:cNvPicPr/>
              <p:nvPr/>
            </p:nvPicPr>
            <p:blipFill>
              <a:blip r:embed="rId3"/>
              <a:stretch/>
            </p:blipFill>
            <p:spPr>
              <a:xfrm>
                <a:off x="11347560" y="98280"/>
                <a:ext cx="769680" cy="1022400"/>
              </a:xfrm>
              <a:prstGeom prst="rect">
                <a:avLst/>
              </a:prstGeom>
              <a:ln w="0">
                <a:noFill/>
              </a:ln>
            </p:spPr>
          </p:pic>
          <p:grpSp>
            <p:nvGrpSpPr>
              <p:cNvPr id="417" name="Group 13"/>
              <p:cNvGrpSpPr/>
              <p:nvPr/>
            </p:nvGrpSpPr>
            <p:grpSpPr>
              <a:xfrm>
                <a:off x="11552040" y="442800"/>
                <a:ext cx="484920" cy="498240"/>
                <a:chOff x="11552040" y="442800"/>
                <a:chExt cx="484920" cy="498240"/>
              </a:xfrm>
            </p:grpSpPr>
            <p:sp>
              <p:nvSpPr>
                <p:cNvPr id="41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1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20" name="Picture 7" descr=""/>
            <p:cNvPicPr/>
            <p:nvPr/>
          </p:nvPicPr>
          <p:blipFill>
            <a:blip r:embed="rId4"/>
            <a:stretch/>
          </p:blipFill>
          <p:spPr>
            <a:xfrm>
              <a:off x="11714760" y="608400"/>
              <a:ext cx="159480" cy="163800"/>
            </a:xfrm>
            <a:prstGeom prst="rect">
              <a:avLst/>
            </a:prstGeom>
            <a:ln w="0">
              <a:noFill/>
            </a:ln>
          </p:spPr>
        </p:pic>
      </p:grpSp>
      <p:sp>
        <p:nvSpPr>
          <p:cNvPr id="421" name="PlaceHolder 1"/>
          <p:cNvSpPr>
            <a:spLocks noGrp="1"/>
          </p:cNvSpPr>
          <p:nvPr>
            <p:ph type="ftr" idx="18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2" name="PlaceHolder 2"/>
          <p:cNvSpPr>
            <a:spLocks noGrp="1"/>
          </p:cNvSpPr>
          <p:nvPr>
            <p:ph type="sldNum" idx="18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D6180CE5-AB67-41F4-B8B5-08C2221410D2}"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23" name="PlaceHolder 3"/>
          <p:cNvSpPr>
            <a:spLocks noGrp="1"/>
          </p:cNvSpPr>
          <p:nvPr>
            <p:ph type="dt" idx="18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30" name="PlaceHolder 1"/>
          <p:cNvSpPr>
            <a:spLocks noGrp="1"/>
          </p:cNvSpPr>
          <p:nvPr>
            <p:ph type="ftr" idx="1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1" name="PlaceHolder 2"/>
          <p:cNvSpPr>
            <a:spLocks noGrp="1"/>
          </p:cNvSpPr>
          <p:nvPr>
            <p:ph type="sldNum" idx="2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0AA1E87-A9C4-4797-80AC-DB4C6BC769E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2" name="PlaceHolder 3"/>
          <p:cNvSpPr>
            <a:spLocks noGrp="1"/>
          </p:cNvSpPr>
          <p:nvPr>
            <p:ph type="dt" idx="2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35" name="PlaceHolder 1"/>
          <p:cNvSpPr>
            <a:spLocks noGrp="1"/>
          </p:cNvSpPr>
          <p:nvPr>
            <p:ph type="ftr" idx="2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6" name="PlaceHolder 2"/>
          <p:cNvSpPr>
            <a:spLocks noGrp="1"/>
          </p:cNvSpPr>
          <p:nvPr>
            <p:ph type="sldNum" idx="2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0DD7E8E-C4A8-4FE1-9710-20AF3EE12EB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7" name="PlaceHolder 3"/>
          <p:cNvSpPr>
            <a:spLocks noGrp="1"/>
          </p:cNvSpPr>
          <p:nvPr>
            <p:ph type="dt" idx="2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40" name="PlaceHolder 1"/>
          <p:cNvSpPr>
            <a:spLocks noGrp="1"/>
          </p:cNvSpPr>
          <p:nvPr>
            <p:ph type="ftr" idx="2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92F3A00-E36C-403E-AC68-40451AEF89F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4.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4.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4.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4.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1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4.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0.xml"/>
</Relationships>
</file>

<file path=ppt/slides/_rels/slide2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5.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5.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6.xml.rels><?xml version="1.0" encoding="UTF-8"?>
<Relationships xmlns="http://schemas.openxmlformats.org/package/2006/relationships"><Relationship Id="rId1" Type="http://schemas.openxmlformats.org/officeDocument/2006/relationships/hyperlink" Target="https://www.amazon.com/dp/B0CQ28Q3KC" TargetMode="External"/><Relationship Id="rId2" Type="http://schemas.openxmlformats.org/officeDocument/2006/relationships/hyperlink" Target="https://www.amazon.com/dp/B099RM1XMG" TargetMode="External"/><Relationship Id="rId3" Type="http://schemas.openxmlformats.org/officeDocument/2006/relationships/hyperlink" Target="https://www.amazon.com/gp/product/B081PX9YFV" TargetMode="External"/><Relationship Id="rId4" Type="http://schemas.openxmlformats.org/officeDocument/2006/relationships/hyperlink" Target="https://www.amazon.com/gp/product/B07FMDB6TR/" TargetMode="External"/><Relationship Id="rId5" Type="http://schemas.openxmlformats.org/officeDocument/2006/relationships/slideLayout" Target="../slideLayouts/slideLayout35.xml"/>
</Relationships>
</file>

<file path=ppt/slides/_rels/slide27.xml.rels><?xml version="1.0" encoding="UTF-8"?>
<Relationships xmlns="http://schemas.openxmlformats.org/package/2006/relationships"><Relationship Id="rId1" Type="http://schemas.openxmlformats.org/officeDocument/2006/relationships/hyperlink" Target="https://manuals.plus/reyax-technology/rylr998-lora-at-command-guide-manual" TargetMode="External"/><Relationship Id="rId2" Type="http://schemas.openxmlformats.org/officeDocument/2006/relationships/hyperlink" Target="https://www.st.com/resource/en/datasheet/vl53l0x.pdf" TargetMode="External"/><Relationship Id="rId3" Type="http://schemas.openxmlformats.org/officeDocument/2006/relationships/hyperlink" Target="https://cdn-shop.adafruit.com/datasheets/SSD1306.pdf" TargetMode="External"/><Relationship Id="rId4" Type="http://schemas.openxmlformats.org/officeDocument/2006/relationships/hyperlink" Target="https://dlnmh9ip6v2uc.cloudfront.net/datasheets/Prototyping/TP4056.pdf" TargetMode="External"/><Relationship Id="rId5" Type="http://schemas.openxmlformats.org/officeDocument/2006/relationships/slideLayout" Target="../slideLayouts/slideLayout35.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31.xml"/>
</Relationships>
</file>

<file path=ppt/slides/_rels/slide3.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hyperlink" Target="https://handsontechorg.weebly.com/small-computers.html" TargetMode="External"/><Relationship Id="rId4" Type="http://schemas.openxmlformats.org/officeDocument/2006/relationships/hyperlink" Target="https://handsontechorg.weebly.com/3d-printing.html" TargetMode="External"/><Relationship Id="rId5" Type="http://schemas.openxmlformats.org/officeDocument/2006/relationships/slideLayout" Target="../slideLayouts/slideLayout33.xml"/>
</Relationships>
</file>

<file path=ppt/slides/_rels/slide4.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slideLayout" Target="../slideLayouts/slideLayout3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999468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Welcome to H.O.T.</a:t>
            </a:r>
            <a:br>
              <a:rPr sz="3200"/>
            </a:br>
            <a:r>
              <a:rPr b="0" lang="en-US" sz="3200" spc="-1" strike="noStrike">
                <a:solidFill>
                  <a:schemeClr val="accent4"/>
                </a:solidFill>
                <a:latin typeface="Arial"/>
              </a:rPr>
              <a:t>www.handsontech.org</a:t>
            </a:r>
            <a:endParaRPr b="0" lang="en-US" sz="3200" spc="-1" strike="noStrike">
              <a:solidFill>
                <a:srgbClr val="ffffff"/>
              </a:solidFill>
              <a:latin typeface="Arial"/>
            </a:endParaRPr>
          </a:p>
        </p:txBody>
      </p:sp>
      <p:sp>
        <p:nvSpPr>
          <p:cNvPr id="425" name="PlaceHolder 2"/>
          <p:cNvSpPr>
            <a:spLocks noGrp="1"/>
          </p:cNvSpPr>
          <p:nvPr>
            <p:ph/>
          </p:nvPr>
        </p:nvSpPr>
        <p:spPr>
          <a:xfrm>
            <a:off x="838080" y="1825560"/>
            <a:ext cx="10514880" cy="4350600"/>
          </a:xfrm>
          <a:prstGeom prst="rect">
            <a:avLst/>
          </a:prstGeom>
          <a:noFill/>
          <a:ln w="0">
            <a:noFill/>
          </a:ln>
        </p:spPr>
        <p:txBody>
          <a:bodyPr numCol="1" spcCol="0" lIns="91440" rIns="91440" tIns="45720" bIns="45720" anchor="t">
            <a:normAutofit fontScale="71666"/>
          </a:bodyPr>
          <a:p>
            <a:pPr indent="0">
              <a:lnSpc>
                <a:spcPct val="90000"/>
              </a:lnSpc>
              <a:spcBef>
                <a:spcPts val="1001"/>
              </a:spcBef>
              <a:buNone/>
              <a:tabLst>
                <a:tab algn="l" pos="0"/>
              </a:tabLst>
            </a:pPr>
            <a:r>
              <a:rPr b="0" lang="en-US" sz="2800" spc="-1" strike="noStrike">
                <a:solidFill>
                  <a:schemeClr val="lt1"/>
                </a:solidFill>
                <a:latin typeface="Arial"/>
              </a:rPr>
              <a:t>Our Purpose:</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Forum for interaction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Many hobbyists build/tinker in isolation</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new friends with common tech interests</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Learn together</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Lots of fun new tech to explore</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Share expertise, help each other</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Build something</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Hands-On learning</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something fun &amp; useful</a:t>
            </a:r>
            <a:endParaRPr b="0" lang="en-US" sz="2400" spc="-1" strike="noStrike">
              <a:solidFill>
                <a:srgbClr val="ffffff"/>
              </a:solidFill>
              <a:latin typeface="Arial"/>
            </a:endParaRPr>
          </a:p>
        </p:txBody>
      </p:sp>
      <p:pic>
        <p:nvPicPr>
          <p:cNvPr id="426" name="Picture 12" descr=""/>
          <p:cNvPicPr/>
          <p:nvPr/>
        </p:nvPicPr>
        <p:blipFill>
          <a:blip r:embed="rId1"/>
          <a:stretch/>
        </p:blipFill>
        <p:spPr>
          <a:xfrm>
            <a:off x="8102520" y="1690560"/>
            <a:ext cx="3250440" cy="3900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I Found These on Amazon</a:t>
            </a:r>
            <a:endParaRPr b="0" lang="en-US" sz="3600" spc="-1" strike="noStrike">
              <a:solidFill>
                <a:srgbClr val="ffffff"/>
              </a:solidFill>
              <a:latin typeface="Arial"/>
            </a:endParaRPr>
          </a:p>
        </p:txBody>
      </p:sp>
      <p:pic>
        <p:nvPicPr>
          <p:cNvPr id="462" name="" descr=""/>
          <p:cNvPicPr/>
          <p:nvPr/>
        </p:nvPicPr>
        <p:blipFill>
          <a:blip r:embed="rId1"/>
          <a:stretch/>
        </p:blipFill>
        <p:spPr>
          <a:xfrm>
            <a:off x="1919160" y="1657800"/>
            <a:ext cx="8367480" cy="4285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VL53L0X Operation</a:t>
            </a:r>
            <a:endParaRPr b="0" lang="en-US" sz="3600" spc="-1" strike="noStrike">
              <a:solidFill>
                <a:srgbClr val="ffffff"/>
              </a:solidFill>
              <a:latin typeface="Arial"/>
            </a:endParaRPr>
          </a:p>
        </p:txBody>
      </p:sp>
      <p:pic>
        <p:nvPicPr>
          <p:cNvPr id="464" name="" descr=""/>
          <p:cNvPicPr/>
          <p:nvPr/>
        </p:nvPicPr>
        <p:blipFill>
          <a:blip r:embed="rId1"/>
          <a:stretch/>
        </p:blipFill>
        <p:spPr>
          <a:xfrm>
            <a:off x="1379520" y="1435680"/>
            <a:ext cx="8449920" cy="5238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 descr=""/>
          <p:cNvPicPr/>
          <p:nvPr/>
        </p:nvPicPr>
        <p:blipFill>
          <a:blip r:embed="rId1"/>
          <a:stretch/>
        </p:blipFill>
        <p:spPr>
          <a:xfrm>
            <a:off x="2286000" y="1886400"/>
            <a:ext cx="7086240" cy="3985920"/>
          </a:xfrm>
          <a:prstGeom prst="rect">
            <a:avLst/>
          </a:prstGeom>
          <a:ln w="0">
            <a:noFill/>
          </a:ln>
        </p:spPr>
      </p:pic>
      <p:sp>
        <p:nvSpPr>
          <p:cNvPr id="466" name=""/>
          <p:cNvSpPr/>
          <p:nvPr/>
        </p:nvSpPr>
        <p:spPr>
          <a:xfrm>
            <a:off x="457200" y="457200"/>
            <a:ext cx="9359640" cy="62352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Laser is Infrared (940 nm)</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RYLR998 LoRa Transciever</a:t>
            </a:r>
            <a:endParaRPr b="0" lang="en-US" sz="3600" spc="-1" strike="noStrike">
              <a:solidFill>
                <a:srgbClr val="ffffff"/>
              </a:solidFill>
              <a:latin typeface="Arial"/>
            </a:endParaRPr>
          </a:p>
        </p:txBody>
      </p:sp>
      <p:pic>
        <p:nvPicPr>
          <p:cNvPr id="468" name="" descr=""/>
          <p:cNvPicPr/>
          <p:nvPr/>
        </p:nvPicPr>
        <p:blipFill>
          <a:blip r:embed="rId1"/>
          <a:stretch/>
        </p:blipFill>
        <p:spPr>
          <a:xfrm>
            <a:off x="685800" y="1828800"/>
            <a:ext cx="3293280" cy="4077000"/>
          </a:xfrm>
          <a:prstGeom prst="rect">
            <a:avLst/>
          </a:prstGeom>
          <a:ln w="0">
            <a:noFill/>
          </a:ln>
        </p:spPr>
      </p:pic>
      <p:sp>
        <p:nvSpPr>
          <p:cNvPr id="469" name=""/>
          <p:cNvSpPr/>
          <p:nvPr/>
        </p:nvSpPr>
        <p:spPr>
          <a:xfrm>
            <a:off x="4800600" y="1486440"/>
            <a:ext cx="5943240" cy="464760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FCC certified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Built-in antenna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of reliable 1.5 km range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Simple AT command structure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Adjustable power, frequency, baud rate, spreading factor, bandwidth, address, network ID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Communications can be password protected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0000"/>
                </a:solidFill>
                <a:latin typeface="Arial"/>
              </a:rPr>
              <a:t>No</a:t>
            </a:r>
            <a:r>
              <a:rPr b="0" lang="en-US" sz="2800" spc="-1" strike="noStrike">
                <a:solidFill>
                  <a:schemeClr val="lt1"/>
                </a:solidFill>
                <a:latin typeface="Arial"/>
              </a:rPr>
              <a:t> message delivery confirmation!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098360" y="278964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What else do I need to make this work?</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ESP D1 Mini</a:t>
            </a:r>
            <a:endParaRPr b="0" lang="en-US" sz="3600" spc="-1" strike="noStrike">
              <a:solidFill>
                <a:srgbClr val="ffffff"/>
              </a:solidFill>
              <a:latin typeface="Arial"/>
            </a:endParaRPr>
          </a:p>
        </p:txBody>
      </p:sp>
      <p:pic>
        <p:nvPicPr>
          <p:cNvPr id="472" name="" descr=""/>
          <p:cNvPicPr/>
          <p:nvPr/>
        </p:nvPicPr>
        <p:blipFill>
          <a:blip r:embed="rId1"/>
          <a:stretch/>
        </p:blipFill>
        <p:spPr>
          <a:xfrm>
            <a:off x="3200400" y="2057400"/>
            <a:ext cx="4717800" cy="359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0.91” OLED Display</a:t>
            </a:r>
            <a:endParaRPr b="0" lang="en-US" sz="3600" spc="-1" strike="noStrike">
              <a:solidFill>
                <a:srgbClr val="ffffff"/>
              </a:solidFill>
              <a:latin typeface="Arial"/>
            </a:endParaRPr>
          </a:p>
        </p:txBody>
      </p:sp>
      <p:pic>
        <p:nvPicPr>
          <p:cNvPr id="474" name="" descr=""/>
          <p:cNvPicPr/>
          <p:nvPr/>
        </p:nvPicPr>
        <p:blipFill>
          <a:blip r:embed="rId1"/>
          <a:stretch/>
        </p:blipFill>
        <p:spPr>
          <a:xfrm>
            <a:off x="914400" y="2144520"/>
            <a:ext cx="9359640" cy="2884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A Couple Of Solar Cells, a Battery, and a Charge Controller</a:t>
            </a:r>
            <a:endParaRPr b="0" lang="en-US" sz="3600" spc="-1" strike="noStrike">
              <a:solidFill>
                <a:srgbClr val="ffffff"/>
              </a:solidFill>
              <a:latin typeface="Arial"/>
            </a:endParaRPr>
          </a:p>
        </p:txBody>
      </p:sp>
      <p:pic>
        <p:nvPicPr>
          <p:cNvPr id="476" name="" descr=""/>
          <p:cNvPicPr/>
          <p:nvPr/>
        </p:nvPicPr>
        <p:blipFill>
          <a:blip r:embed="rId1"/>
          <a:stretch/>
        </p:blipFill>
        <p:spPr>
          <a:xfrm>
            <a:off x="0" y="1600200"/>
            <a:ext cx="4380840" cy="4784760"/>
          </a:xfrm>
          <a:prstGeom prst="rect">
            <a:avLst/>
          </a:prstGeom>
          <a:ln w="0">
            <a:noFill/>
          </a:ln>
        </p:spPr>
      </p:pic>
      <p:pic>
        <p:nvPicPr>
          <p:cNvPr id="477" name="" descr=""/>
          <p:cNvPicPr/>
          <p:nvPr/>
        </p:nvPicPr>
        <p:blipFill>
          <a:blip r:embed="rId2"/>
          <a:stretch/>
        </p:blipFill>
        <p:spPr>
          <a:xfrm>
            <a:off x="4572000" y="1614600"/>
            <a:ext cx="2514240" cy="4796280"/>
          </a:xfrm>
          <a:prstGeom prst="rect">
            <a:avLst/>
          </a:prstGeom>
          <a:ln w="0">
            <a:noFill/>
          </a:ln>
        </p:spPr>
      </p:pic>
      <p:pic>
        <p:nvPicPr>
          <p:cNvPr id="478" name="" descr=""/>
          <p:cNvPicPr/>
          <p:nvPr/>
        </p:nvPicPr>
        <p:blipFill>
          <a:blip r:embed="rId3"/>
          <a:stretch/>
        </p:blipFill>
        <p:spPr>
          <a:xfrm>
            <a:off x="7279920" y="1600200"/>
            <a:ext cx="4835520" cy="4800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205920" y="24120"/>
            <a:ext cx="45943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Block Diagram</a:t>
            </a:r>
            <a:endParaRPr b="0" lang="en-US" sz="3600" spc="-1" strike="noStrike">
              <a:solidFill>
                <a:srgbClr val="ffffff"/>
              </a:solidFill>
              <a:latin typeface="Arial"/>
            </a:endParaRPr>
          </a:p>
        </p:txBody>
      </p:sp>
      <p:sp>
        <p:nvSpPr>
          <p:cNvPr id="480" name=""/>
          <p:cNvSpPr/>
          <p:nvPr/>
        </p:nvSpPr>
        <p:spPr>
          <a:xfrm>
            <a:off x="4190760" y="4962960"/>
            <a:ext cx="828360" cy="828000"/>
          </a:xfrm>
          <a:prstGeom prst="rect">
            <a:avLst/>
          </a:pr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1" name=""/>
          <p:cNvSpPr/>
          <p:nvPr/>
        </p:nvSpPr>
        <p:spPr>
          <a:xfrm>
            <a:off x="4743360" y="4962960"/>
            <a:ext cx="360" cy="82872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2" name=""/>
          <p:cNvSpPr/>
          <p:nvPr/>
        </p:nvSpPr>
        <p:spPr>
          <a:xfrm>
            <a:off x="4190760" y="5239080"/>
            <a:ext cx="828720" cy="36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3" name=""/>
          <p:cNvSpPr/>
          <p:nvPr/>
        </p:nvSpPr>
        <p:spPr>
          <a:xfrm flipV="1">
            <a:off x="2257200" y="5515200"/>
            <a:ext cx="1933560" cy="276480"/>
          </a:xfrm>
          <a:prstGeom prst="line">
            <a:avLst/>
          </a:prstGeom>
          <a:ln w="0">
            <a:solidFill>
              <a:srgbClr val="ffffff">
                <a:lumOff val="0"/>
              </a:srgb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4" name=""/>
          <p:cNvSpPr/>
          <p:nvPr/>
        </p:nvSpPr>
        <p:spPr>
          <a:xfrm flipH="1" flipV="1">
            <a:off x="2257200" y="5239080"/>
            <a:ext cx="1933560" cy="276120"/>
          </a:xfrm>
          <a:prstGeom prst="line">
            <a:avLst/>
          </a:prstGeom>
          <a:ln w="0">
            <a:solidFill>
              <a:srgbClr val="ffffff">
                <a:lumOff val="0"/>
              </a:srgb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5" name=""/>
          <p:cNvSpPr/>
          <p:nvPr/>
        </p:nvSpPr>
        <p:spPr>
          <a:xfrm>
            <a:off x="1704600" y="4134240"/>
            <a:ext cx="552600" cy="1933200"/>
          </a:xfrm>
          <a:custGeom>
            <a:avLst/>
            <a:gdLst>
              <a:gd name="textAreaLeft" fmla="*/ 0 w 552600"/>
              <a:gd name="textAreaRight" fmla="*/ 552960 w 552600"/>
              <a:gd name="textAreaTop" fmla="*/ 0 h 1933200"/>
              <a:gd name="textAreaBottom" fmla="*/ 1933560 h 1933200"/>
            </a:gdLst>
            <a:ahLst/>
            <a:rect l="textAreaLeft" t="textAreaTop" r="textAreaRight" b="textAreaBottom"/>
            <a:pathLst>
              <a:path w="1536" h="5371">
                <a:moveTo>
                  <a:pt x="255" y="1533"/>
                </a:moveTo>
                <a:lnTo>
                  <a:pt x="256" y="1533"/>
                </a:lnTo>
                <a:cubicBezTo>
                  <a:pt x="211" y="1533"/>
                  <a:pt x="167" y="1545"/>
                  <a:pt x="128" y="1567"/>
                </a:cubicBezTo>
                <a:cubicBezTo>
                  <a:pt x="89" y="1590"/>
                  <a:pt x="57" y="1622"/>
                  <a:pt x="34" y="1661"/>
                </a:cubicBezTo>
                <a:cubicBezTo>
                  <a:pt x="12" y="1700"/>
                  <a:pt x="0" y="1744"/>
                  <a:pt x="0" y="1789"/>
                </a:cubicBezTo>
                <a:lnTo>
                  <a:pt x="0" y="5115"/>
                </a:lnTo>
                <a:lnTo>
                  <a:pt x="0" y="5115"/>
                </a:lnTo>
                <a:cubicBezTo>
                  <a:pt x="0" y="5160"/>
                  <a:pt x="12" y="5204"/>
                  <a:pt x="34" y="5243"/>
                </a:cubicBezTo>
                <a:cubicBezTo>
                  <a:pt x="57" y="5282"/>
                  <a:pt x="89" y="5314"/>
                  <a:pt x="128" y="5337"/>
                </a:cubicBezTo>
                <a:cubicBezTo>
                  <a:pt x="167" y="5359"/>
                  <a:pt x="211" y="5371"/>
                  <a:pt x="256" y="5371"/>
                </a:cubicBezTo>
                <a:lnTo>
                  <a:pt x="1280" y="5371"/>
                </a:lnTo>
                <a:lnTo>
                  <a:pt x="1280" y="5371"/>
                </a:lnTo>
                <a:cubicBezTo>
                  <a:pt x="1325" y="5371"/>
                  <a:pt x="1369" y="5359"/>
                  <a:pt x="1408" y="5337"/>
                </a:cubicBezTo>
                <a:cubicBezTo>
                  <a:pt x="1447" y="5314"/>
                  <a:pt x="1479" y="5282"/>
                  <a:pt x="1501" y="5243"/>
                </a:cubicBezTo>
                <a:cubicBezTo>
                  <a:pt x="1524" y="5204"/>
                  <a:pt x="1536" y="5160"/>
                  <a:pt x="1536" y="5115"/>
                </a:cubicBezTo>
                <a:lnTo>
                  <a:pt x="1536" y="1788"/>
                </a:lnTo>
                <a:lnTo>
                  <a:pt x="1536" y="1789"/>
                </a:lnTo>
                <a:lnTo>
                  <a:pt x="1536" y="1789"/>
                </a:lnTo>
                <a:cubicBezTo>
                  <a:pt x="1536" y="1744"/>
                  <a:pt x="1524" y="1700"/>
                  <a:pt x="1501" y="1661"/>
                </a:cubicBezTo>
                <a:cubicBezTo>
                  <a:pt x="1479" y="1622"/>
                  <a:pt x="1447" y="1590"/>
                  <a:pt x="1408" y="1567"/>
                </a:cubicBezTo>
                <a:cubicBezTo>
                  <a:pt x="1369" y="1545"/>
                  <a:pt x="1325" y="1533"/>
                  <a:pt x="1280" y="1533"/>
                </a:cubicBezTo>
                <a:lnTo>
                  <a:pt x="255" y="1533"/>
                </a:lnTo>
                <a:moveTo>
                  <a:pt x="412" y="1534"/>
                </a:moveTo>
                <a:lnTo>
                  <a:pt x="412" y="0"/>
                </a:lnTo>
                <a:lnTo>
                  <a:pt x="649" y="0"/>
                </a:lnTo>
                <a:lnTo>
                  <a:pt x="649" y="1534"/>
                </a:lnTo>
                <a:lnTo>
                  <a:pt x="412" y="1534"/>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6" name=""/>
          <p:cNvSpPr/>
          <p:nvPr/>
        </p:nvSpPr>
        <p:spPr>
          <a:xfrm>
            <a:off x="3362040" y="1647720"/>
            <a:ext cx="552600" cy="1933560"/>
          </a:xfrm>
          <a:custGeom>
            <a:avLst/>
            <a:gdLst>
              <a:gd name="textAreaLeft" fmla="*/ 0 w 552600"/>
              <a:gd name="textAreaRight" fmla="*/ 552960 w 552600"/>
              <a:gd name="textAreaTop" fmla="*/ 0 h 1933560"/>
              <a:gd name="textAreaBottom" fmla="*/ 1933920 h 1933560"/>
            </a:gdLst>
            <a:ahLst/>
            <a:rect l="textAreaLeft" t="textAreaTop" r="textAreaRight" b="textAreaBottom"/>
            <a:pathLst>
              <a:path w="1536" h="5372">
                <a:moveTo>
                  <a:pt x="255" y="1534"/>
                </a:moveTo>
                <a:lnTo>
                  <a:pt x="256" y="1534"/>
                </a:lnTo>
                <a:cubicBezTo>
                  <a:pt x="211" y="1534"/>
                  <a:pt x="167" y="1546"/>
                  <a:pt x="128" y="1568"/>
                </a:cubicBezTo>
                <a:cubicBezTo>
                  <a:pt x="89" y="1591"/>
                  <a:pt x="57" y="1623"/>
                  <a:pt x="34" y="1662"/>
                </a:cubicBezTo>
                <a:cubicBezTo>
                  <a:pt x="12" y="1701"/>
                  <a:pt x="0" y="1745"/>
                  <a:pt x="0" y="1790"/>
                </a:cubicBezTo>
                <a:lnTo>
                  <a:pt x="0" y="5116"/>
                </a:lnTo>
                <a:lnTo>
                  <a:pt x="0" y="5116"/>
                </a:lnTo>
                <a:cubicBezTo>
                  <a:pt x="0" y="5161"/>
                  <a:pt x="12" y="5205"/>
                  <a:pt x="34" y="5244"/>
                </a:cubicBezTo>
                <a:cubicBezTo>
                  <a:pt x="57" y="5283"/>
                  <a:pt x="89" y="5315"/>
                  <a:pt x="128" y="5338"/>
                </a:cubicBezTo>
                <a:cubicBezTo>
                  <a:pt x="167" y="5360"/>
                  <a:pt x="211" y="5372"/>
                  <a:pt x="256" y="5372"/>
                </a:cubicBezTo>
                <a:lnTo>
                  <a:pt x="1280" y="5372"/>
                </a:lnTo>
                <a:lnTo>
                  <a:pt x="1280" y="5372"/>
                </a:lnTo>
                <a:cubicBezTo>
                  <a:pt x="1325" y="5372"/>
                  <a:pt x="1369" y="5360"/>
                  <a:pt x="1408" y="5338"/>
                </a:cubicBezTo>
                <a:cubicBezTo>
                  <a:pt x="1447" y="5315"/>
                  <a:pt x="1479" y="5283"/>
                  <a:pt x="1502" y="5244"/>
                </a:cubicBezTo>
                <a:cubicBezTo>
                  <a:pt x="1524" y="5205"/>
                  <a:pt x="1536" y="5161"/>
                  <a:pt x="1536" y="5116"/>
                </a:cubicBezTo>
                <a:lnTo>
                  <a:pt x="1536" y="1789"/>
                </a:lnTo>
                <a:lnTo>
                  <a:pt x="1536" y="1790"/>
                </a:lnTo>
                <a:lnTo>
                  <a:pt x="1536" y="1790"/>
                </a:lnTo>
                <a:cubicBezTo>
                  <a:pt x="1536" y="1745"/>
                  <a:pt x="1524" y="1701"/>
                  <a:pt x="1502" y="1662"/>
                </a:cubicBezTo>
                <a:cubicBezTo>
                  <a:pt x="1479" y="1623"/>
                  <a:pt x="1447" y="1591"/>
                  <a:pt x="1408" y="1568"/>
                </a:cubicBezTo>
                <a:cubicBezTo>
                  <a:pt x="1369" y="1546"/>
                  <a:pt x="1325" y="1534"/>
                  <a:pt x="1280" y="1534"/>
                </a:cubicBezTo>
                <a:lnTo>
                  <a:pt x="255" y="1534"/>
                </a:lnTo>
                <a:moveTo>
                  <a:pt x="412" y="1535"/>
                </a:moveTo>
                <a:lnTo>
                  <a:pt x="412" y="0"/>
                </a:lnTo>
                <a:lnTo>
                  <a:pt x="649" y="0"/>
                </a:lnTo>
                <a:lnTo>
                  <a:pt x="649" y="1535"/>
                </a:lnTo>
                <a:lnTo>
                  <a:pt x="412" y="1535"/>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7" name=""/>
          <p:cNvSpPr/>
          <p:nvPr/>
        </p:nvSpPr>
        <p:spPr>
          <a:xfrm>
            <a:off x="2533320" y="1371600"/>
            <a:ext cx="3867120" cy="2485800"/>
          </a:xfrm>
          <a:prstGeom prst="roundRect">
            <a:avLst>
              <a:gd name="adj" fmla="val 16667"/>
            </a:avLst>
          </a:pr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488" name=""/>
          <p:cNvSpPr/>
          <p:nvPr/>
        </p:nvSpPr>
        <p:spPr>
          <a:xfrm>
            <a:off x="4467240" y="4410360"/>
            <a:ext cx="193320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Delivery Box</a:t>
            </a:r>
            <a:endParaRPr b="0" lang="en-US" sz="1800" spc="-1" strike="noStrike">
              <a:solidFill>
                <a:srgbClr val="ffffff"/>
              </a:solidFill>
              <a:latin typeface="Arial"/>
            </a:endParaRPr>
          </a:p>
        </p:txBody>
      </p:sp>
      <p:sp>
        <p:nvSpPr>
          <p:cNvPr id="489" name=""/>
          <p:cNvSpPr/>
          <p:nvPr/>
        </p:nvSpPr>
        <p:spPr>
          <a:xfrm>
            <a:off x="4467240" y="1371600"/>
            <a:ext cx="193320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Pump House</a:t>
            </a:r>
            <a:endParaRPr b="0" lang="en-US" sz="1800" spc="-1" strike="noStrike">
              <a:solidFill>
                <a:srgbClr val="ffffff"/>
              </a:solidFill>
              <a:latin typeface="Arial"/>
            </a:endParaRPr>
          </a:p>
        </p:txBody>
      </p:sp>
      <p:sp>
        <p:nvSpPr>
          <p:cNvPr id="490" name=""/>
          <p:cNvSpPr/>
          <p:nvPr/>
        </p:nvSpPr>
        <p:spPr>
          <a:xfrm rot="16200000">
            <a:off x="2880720" y="2682000"/>
            <a:ext cx="138096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Receiver</a:t>
            </a:r>
            <a:endParaRPr b="0" lang="en-US" sz="1800" spc="-1" strike="noStrike">
              <a:solidFill>
                <a:srgbClr val="ffffff"/>
              </a:solidFill>
              <a:latin typeface="Arial"/>
            </a:endParaRPr>
          </a:p>
        </p:txBody>
      </p:sp>
      <p:sp>
        <p:nvSpPr>
          <p:cNvPr id="491" name=""/>
          <p:cNvSpPr/>
          <p:nvPr/>
        </p:nvSpPr>
        <p:spPr>
          <a:xfrm rot="16200000">
            <a:off x="1176840" y="4938120"/>
            <a:ext cx="16574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Sensor/Transmitter</a:t>
            </a:r>
            <a:endParaRPr b="0" lang="en-US" sz="1800" spc="-1" strike="noStrike">
              <a:solidFill>
                <a:srgbClr val="ffffff"/>
              </a:solidFill>
              <a:latin typeface="Arial"/>
            </a:endParaRPr>
          </a:p>
        </p:txBody>
      </p:sp>
      <p:sp>
        <p:nvSpPr>
          <p:cNvPr id="492" name=""/>
          <p:cNvSpPr/>
          <p:nvPr/>
        </p:nvSpPr>
        <p:spPr>
          <a:xfrm rot="18901800">
            <a:off x="4043160" y="5167800"/>
            <a:ext cx="1104480" cy="35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Package</a:t>
            </a:r>
            <a:endParaRPr b="0" lang="en-US" sz="1400" spc="-1" strike="noStrike">
              <a:solidFill>
                <a:srgbClr val="ffffff"/>
              </a:solidFill>
              <a:latin typeface="Arial"/>
            </a:endParaRPr>
          </a:p>
        </p:txBody>
      </p:sp>
      <p:sp>
        <p:nvSpPr>
          <p:cNvPr id="493" name=""/>
          <p:cNvSpPr/>
          <p:nvPr/>
        </p:nvSpPr>
        <p:spPr>
          <a:xfrm rot="12180000">
            <a:off x="1992960" y="1998000"/>
            <a:ext cx="828720" cy="2221200"/>
          </a:xfrm>
          <a:custGeom>
            <a:avLst/>
            <a:gdLst>
              <a:gd name="textAreaLeft" fmla="*/ 333000 w 828720"/>
              <a:gd name="textAreaRight" fmla="*/ 536400 w 828720"/>
              <a:gd name="textAreaTop" fmla="*/ 761040 h 2221200"/>
              <a:gd name="textAreaBottom" fmla="*/ 1460520 h 2221200"/>
            </a:gdLst>
            <a:ahLst/>
            <a:rect l="textAreaLeft" t="textAreaTop" r="textAreaRight" b="textAreaBottom"/>
            <a:pathLst>
              <a:path w="640" h="861">
                <a:moveTo>
                  <a:pt x="640" y="233"/>
                </a:moveTo>
                <a:lnTo>
                  <a:pt x="221" y="293"/>
                </a:lnTo>
                <a:lnTo>
                  <a:pt x="506" y="12"/>
                </a:lnTo>
                <a:lnTo>
                  <a:pt x="367" y="0"/>
                </a:lnTo>
                <a:lnTo>
                  <a:pt x="29" y="406"/>
                </a:lnTo>
                <a:lnTo>
                  <a:pt x="431" y="347"/>
                </a:lnTo>
                <a:lnTo>
                  <a:pt x="145" y="645"/>
                </a:lnTo>
                <a:lnTo>
                  <a:pt x="99" y="520"/>
                </a:lnTo>
                <a:lnTo>
                  <a:pt x="0" y="861"/>
                </a:lnTo>
                <a:lnTo>
                  <a:pt x="326" y="765"/>
                </a:lnTo>
                <a:lnTo>
                  <a:pt x="209" y="711"/>
                </a:lnTo>
                <a:lnTo>
                  <a:pt x="640" y="233"/>
                </a:lnTo>
                <a:lnTo>
                  <a:pt x="640" y="233"/>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4" name="Raspberry Pi"/>
          <p:cNvSpPr/>
          <p:nvPr/>
        </p:nvSpPr>
        <p:spPr>
          <a:xfrm>
            <a:off x="4743360" y="2200320"/>
            <a:ext cx="1104480" cy="1104840"/>
          </a:xfrm>
          <a:custGeom>
            <a:avLst/>
            <a:gdLst>
              <a:gd name="textAreaLeft" fmla="*/ 53640 w 1104480"/>
              <a:gd name="textAreaRight" fmla="*/ 1051200 w 1104480"/>
              <a:gd name="textAreaTop" fmla="*/ 53640 h 1104840"/>
              <a:gd name="textAreaBottom" fmla="*/ 1051560 h 1104840"/>
            </a:gdLst>
            <a:ahLst/>
            <a:rect l="textAreaLeft" t="textAreaTop" r="textAreaRight" b="textAreaBottom"/>
            <a:pathLst>
              <a:path w="21600" h="21607">
                <a:moveTo>
                  <a:pt x="3600" y="0"/>
                </a:moveTo>
                <a:arcTo wR="3600" hR="3600" stAng="16200000" swAng="-5400000"/>
                <a:lnTo>
                  <a:pt x="0" y="18007"/>
                </a:lnTo>
                <a:arcTo wR="3600" hR="3600" stAng="10800000" swAng="-5400000"/>
                <a:lnTo>
                  <a:pt x="18000" y="21607"/>
                </a:lnTo>
                <a:arcTo wR="3600" hR="3600" stAng="5400000" swAng="-5400000"/>
                <a:lnTo>
                  <a:pt x="21600" y="3600"/>
                </a:lnTo>
                <a:arcTo wR="3600" hR="3600" stAng="0" swAng="-5400000"/>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5" name=""/>
          <p:cNvSpPr/>
          <p:nvPr/>
        </p:nvSpPr>
        <p:spPr>
          <a:xfrm>
            <a:off x="4743360" y="2301120"/>
            <a:ext cx="1104480" cy="72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ffffff"/>
                </a:solidFill>
                <a:latin typeface="Arial"/>
              </a:rPr>
              <a:t>WiFi Router</a:t>
            </a:r>
            <a:endParaRPr b="0" lang="en-US" sz="1500" spc="-1" strike="noStrike">
              <a:solidFill>
                <a:srgbClr val="ffffff"/>
              </a:solidFill>
              <a:latin typeface="Arial"/>
            </a:endParaRPr>
          </a:p>
        </p:txBody>
      </p:sp>
      <p:sp>
        <p:nvSpPr>
          <p:cNvPr id="496" name=""/>
          <p:cNvSpPr/>
          <p:nvPr/>
        </p:nvSpPr>
        <p:spPr>
          <a:xfrm>
            <a:off x="3915000" y="2752920"/>
            <a:ext cx="828360" cy="36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97" name=""/>
          <p:cNvSpPr/>
          <p:nvPr/>
        </p:nvSpPr>
        <p:spPr>
          <a:xfrm>
            <a:off x="8581680" y="2267640"/>
            <a:ext cx="1657440" cy="1657080"/>
          </a:xfrm>
          <a:prstGeom prst="rect">
            <a:avLst/>
          </a:prstGeom>
          <a:solidFill>
            <a:schemeClr val="dk1">
              <a:lumOff val="0"/>
            </a:schemeClr>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8" name=""/>
          <p:cNvSpPr/>
          <p:nvPr/>
        </p:nvSpPr>
        <p:spPr>
          <a:xfrm>
            <a:off x="8305560" y="1438920"/>
            <a:ext cx="2209680" cy="828360"/>
          </a:xfrm>
          <a:prstGeom prst="triangle">
            <a:avLst>
              <a:gd name="adj" fmla="val 50000"/>
            </a:avLst>
          </a:prstGeom>
          <a:solidFill>
            <a:schemeClr val="dk1">
              <a:lumOff val="0"/>
            </a:scheme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9" name=""/>
          <p:cNvSpPr/>
          <p:nvPr/>
        </p:nvSpPr>
        <p:spPr>
          <a:xfrm>
            <a:off x="8858520" y="3925080"/>
            <a:ext cx="1104480" cy="41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House</a:t>
            </a:r>
            <a:endParaRPr b="0" lang="en-US" sz="1800" spc="-1" strike="noStrike">
              <a:solidFill>
                <a:srgbClr val="ffffff"/>
              </a:solidFill>
              <a:latin typeface="Arial"/>
            </a:endParaRPr>
          </a:p>
        </p:txBody>
      </p:sp>
      <p:sp>
        <p:nvSpPr>
          <p:cNvPr id="500" name=""/>
          <p:cNvSpPr/>
          <p:nvPr/>
        </p:nvSpPr>
        <p:spPr>
          <a:xfrm>
            <a:off x="5848200" y="2080440"/>
            <a:ext cx="2733120" cy="948240"/>
          </a:xfrm>
          <a:custGeom>
            <a:avLst/>
            <a:gdLst>
              <a:gd name="textAreaLeft" fmla="*/ 0 w 2733120"/>
              <a:gd name="textAreaRight" fmla="*/ 2733480 w 2733120"/>
              <a:gd name="textAreaTop" fmla="*/ 0 h 948240"/>
              <a:gd name="textAreaBottom" fmla="*/ 948600 h 948240"/>
            </a:gdLst>
            <a:ahLst/>
            <a:rect l="textAreaLeft" t="textAreaTop" r="textAreaRight" b="textAreaBottom"/>
            <a:pathLst>
              <a:path fill="none" w="7593" h="2635">
                <a:moveTo>
                  <a:pt x="0" y="601"/>
                </a:moveTo>
                <a:cubicBezTo>
                  <a:pt x="1346" y="-1516"/>
                  <a:pt x="7593" y="2635"/>
                  <a:pt x="7593" y="2635"/>
                </a:cubicBezTo>
              </a:path>
            </a:pathLst>
          </a:cu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1" name=""/>
          <p:cNvSpPr/>
          <p:nvPr/>
        </p:nvSpPr>
        <p:spPr>
          <a:xfrm rot="1080000">
            <a:off x="6671520" y="2025720"/>
            <a:ext cx="13730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Fiber Optic Cable</a:t>
            </a:r>
            <a:endParaRPr b="0" lang="en-US" sz="1800" spc="-1" strike="noStrike">
              <a:solidFill>
                <a:srgbClr val="ffffff"/>
              </a:solidFill>
              <a:latin typeface="Arial"/>
            </a:endParaRPr>
          </a:p>
        </p:txBody>
      </p:sp>
      <p:sp>
        <p:nvSpPr>
          <p:cNvPr id="502" name=""/>
          <p:cNvSpPr/>
          <p:nvPr/>
        </p:nvSpPr>
        <p:spPr>
          <a:xfrm>
            <a:off x="8735760" y="2558880"/>
            <a:ext cx="1381320" cy="828720"/>
          </a:xfrm>
          <a:prstGeom prst="ellipse">
            <a:avLst/>
          </a:prstGeom>
          <a:solidFill>
            <a:srgbClr val="ffffff"/>
          </a:solidFill>
          <a:ln w="0">
            <a:solidFill>
              <a:srgbClr val="000000">
                <a:lumMod val="95000"/>
                <a:lumOff val="3200"/>
              </a:srgbClr>
            </a:solidFill>
          </a:ln>
        </p:spPr>
        <p:style>
          <a:lnRef idx="0"/>
          <a:fillRef idx="0"/>
          <a:effectRef idx="0"/>
          <a:fontRef idx="minor"/>
        </p:style>
        <p:txBody>
          <a:bodyPr lIns="90000" rIns="90000" tIns="45000" bIns="45000" anchor="ctr">
            <a:noAutofit/>
          </a:bodyPr>
          <a:p>
            <a:pPr algn="ctr">
              <a:lnSpc>
                <a:spcPct val="100000"/>
              </a:lnSpc>
            </a:pPr>
            <a:r>
              <a:rPr b="0" lang="en-US" sz="1100" spc="-1" strike="noStrike">
                <a:solidFill>
                  <a:srgbClr val="000000"/>
                </a:solidFill>
                <a:latin typeface="Arial"/>
              </a:rPr>
              <a:t>Home</a:t>
            </a:r>
            <a:endParaRPr b="0" lang="en-US" sz="1100" spc="-1" strike="noStrike">
              <a:solidFill>
                <a:srgbClr val="000000"/>
              </a:solidFill>
              <a:latin typeface="Arial"/>
            </a:endParaRPr>
          </a:p>
          <a:p>
            <a:pPr algn="ctr">
              <a:lnSpc>
                <a:spcPct val="100000"/>
              </a:lnSpc>
            </a:pPr>
            <a:r>
              <a:rPr b="0" lang="en-US" sz="1100" spc="-1" strike="noStrike">
                <a:solidFill>
                  <a:srgbClr val="000000"/>
                </a:solidFill>
                <a:latin typeface="Arial"/>
              </a:rPr>
              <a:t>Assistant</a:t>
            </a:r>
            <a:endParaRPr b="0" lang="en-US" sz="1100" spc="-1" strike="noStrike">
              <a:solidFill>
                <a:srgbClr val="000000"/>
              </a:solidFill>
              <a:latin typeface="Arial"/>
            </a:endParaRPr>
          </a:p>
        </p:txBody>
      </p:sp>
      <p:sp>
        <p:nvSpPr>
          <p:cNvPr id="503" name=""/>
          <p:cNvSpPr/>
          <p:nvPr/>
        </p:nvSpPr>
        <p:spPr>
          <a:xfrm>
            <a:off x="1371600" y="4343400"/>
            <a:ext cx="4800240" cy="2057040"/>
          </a:xfrm>
          <a:prstGeom prst="roundRect">
            <a:avLst>
              <a:gd name="adj" fmla="val 16667"/>
            </a:avLst>
          </a:pr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4" name=""/>
          <p:cNvSpPr/>
          <p:nvPr/>
        </p:nvSpPr>
        <p:spPr>
          <a:xfrm rot="18960000">
            <a:off x="1573200" y="274248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LoRa</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Laser Ranging Module</a:t>
            </a:r>
            <a:endParaRPr b="0" lang="en-US" sz="3600" spc="-1" strike="noStrike">
              <a:solidFill>
                <a:srgbClr val="ffffff"/>
              </a:solidFill>
              <a:latin typeface="Arial"/>
            </a:endParaRPr>
          </a:p>
        </p:txBody>
      </p:sp>
      <p:pic>
        <p:nvPicPr>
          <p:cNvPr id="506" name="" descr=""/>
          <p:cNvPicPr/>
          <p:nvPr/>
        </p:nvPicPr>
        <p:blipFill>
          <a:blip r:embed="rId1"/>
          <a:stretch/>
        </p:blipFill>
        <p:spPr>
          <a:xfrm>
            <a:off x="1371600" y="1828800"/>
            <a:ext cx="1828440" cy="3491640"/>
          </a:xfrm>
          <a:prstGeom prst="rect">
            <a:avLst/>
          </a:prstGeom>
          <a:ln w="0">
            <a:noFill/>
          </a:ln>
        </p:spPr>
      </p:pic>
      <p:sp>
        <p:nvSpPr>
          <p:cNvPr id="507" name=""/>
          <p:cNvSpPr/>
          <p:nvPr/>
        </p:nvSpPr>
        <p:spPr>
          <a:xfrm>
            <a:off x="4114800" y="1828800"/>
            <a:ext cx="6519240" cy="388584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VCC</a:t>
            </a:r>
            <a:r>
              <a:rPr b="0" lang="en-US" sz="2400" spc="-1" strike="noStrike">
                <a:solidFill>
                  <a:srgbClr val="009bdd"/>
                </a:solidFill>
                <a:latin typeface="Arial"/>
              </a:rPr>
              <a:t> </a:t>
            </a:r>
            <a:r>
              <a:rPr b="0" lang="en-US" sz="2800" spc="-1" strike="noStrike">
                <a:solidFill>
                  <a:schemeClr val="lt1"/>
                </a:solidFill>
                <a:latin typeface="Arial"/>
              </a:rPr>
              <a:t>– 2.6v to 5.5v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GND – Ground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SCL – IIC Clock</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SDA – IIC Data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GPIO1 – A general purpose mystery output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XSHUT – Drive this low to hold the device reset (low power)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281520" y="0"/>
            <a:ext cx="1001196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One Hands-On Tech club</a:t>
            </a:r>
            <a:br>
              <a:rPr sz="4400"/>
            </a:br>
            <a:r>
              <a:rPr b="0" lang="en-US" sz="4400" spc="-1" strike="noStrike">
                <a:solidFill>
                  <a:schemeClr val="lt1"/>
                </a:solidFill>
                <a:latin typeface="Arial"/>
              </a:rPr>
              <a:t>Two Groups</a:t>
            </a:r>
            <a:endParaRPr b="0" lang="en-US" sz="4400" spc="-1" strike="noStrike">
              <a:solidFill>
                <a:srgbClr val="ffffff"/>
              </a:solidFill>
              <a:latin typeface="Arial"/>
            </a:endParaRPr>
          </a:p>
        </p:txBody>
      </p:sp>
      <p:grpSp>
        <p:nvGrpSpPr>
          <p:cNvPr id="428" name="Group 26"/>
          <p:cNvGrpSpPr/>
          <p:nvPr/>
        </p:nvGrpSpPr>
        <p:grpSpPr>
          <a:xfrm>
            <a:off x="615600" y="2457000"/>
            <a:ext cx="2220480" cy="4142880"/>
            <a:chOff x="615600" y="2457000"/>
            <a:chExt cx="2220480" cy="4142880"/>
          </a:xfrm>
        </p:grpSpPr>
        <p:grpSp>
          <p:nvGrpSpPr>
            <p:cNvPr id="429" name="Group 15"/>
            <p:cNvGrpSpPr/>
            <p:nvPr/>
          </p:nvGrpSpPr>
          <p:grpSpPr>
            <a:xfrm>
              <a:off x="751680" y="2833920"/>
              <a:ext cx="1734840" cy="2016720"/>
              <a:chOff x="751680" y="2833920"/>
              <a:chExt cx="1734840" cy="2016720"/>
            </a:xfrm>
          </p:grpSpPr>
          <p:pic>
            <p:nvPicPr>
              <p:cNvPr id="430" name="Picture 16" descr=""/>
              <p:cNvPicPr/>
              <p:nvPr/>
            </p:nvPicPr>
            <p:blipFill>
              <a:blip r:embed="rId1"/>
              <a:stretch/>
            </p:blipFill>
            <p:spPr>
              <a:xfrm>
                <a:off x="751680" y="2833920"/>
                <a:ext cx="1734840" cy="2016720"/>
              </a:xfrm>
              <a:prstGeom prst="rect">
                <a:avLst/>
              </a:prstGeom>
              <a:ln w="0">
                <a:noFill/>
              </a:ln>
              <a:effectLst>
                <a:outerShdw algn="ctr" blurRad="50760" dir="5400000" dist="50760" rotWithShape="0" sx="16000" sy="16000">
                  <a:srgbClr val="000000">
                    <a:alpha val="43000"/>
                  </a:srgbClr>
                </a:outerShdw>
              </a:effectLst>
            </p:spPr>
          </p:pic>
          <p:sp>
            <p:nvSpPr>
              <p:cNvPr id="431" name="Oval 5"/>
              <p:cNvSpPr/>
              <p:nvPr/>
            </p:nvSpPr>
            <p:spPr>
              <a:xfrm>
                <a:off x="1165320" y="3486240"/>
                <a:ext cx="1160640" cy="1043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2" name="Picture 22" descr=""/>
              <p:cNvPicPr/>
              <p:nvPr/>
            </p:nvPicPr>
            <p:blipFill>
              <a:blip r:embed="rId2"/>
              <a:stretch/>
            </p:blipFill>
            <p:spPr>
              <a:xfrm>
                <a:off x="1339560" y="3646440"/>
                <a:ext cx="812160" cy="730080"/>
              </a:xfrm>
              <a:prstGeom prst="rect">
                <a:avLst/>
              </a:prstGeom>
              <a:ln w="0">
                <a:noFill/>
              </a:ln>
            </p:spPr>
          </p:pic>
        </p:grpSp>
        <p:sp>
          <p:nvSpPr>
            <p:cNvPr id="433" name="TextBox 19"/>
            <p:cNvSpPr/>
            <p:nvPr/>
          </p:nvSpPr>
          <p:spPr>
            <a:xfrm>
              <a:off x="965520" y="5046840"/>
              <a:ext cx="166032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3D Printing</a:t>
              </a:r>
              <a:endParaRPr b="0" lang="en-US" sz="3200" spc="-1" strike="noStrike">
                <a:solidFill>
                  <a:srgbClr val="ffffff"/>
                </a:solidFill>
                <a:latin typeface="Arial"/>
              </a:endParaRPr>
            </a:p>
          </p:txBody>
        </p:sp>
        <p:sp>
          <p:nvSpPr>
            <p:cNvPr id="434" name="Rectangle 2"/>
            <p:cNvSpPr/>
            <p:nvPr/>
          </p:nvSpPr>
          <p:spPr>
            <a:xfrm>
              <a:off x="615600" y="2457000"/>
              <a:ext cx="2220480" cy="3666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grpSp>
        <p:nvGrpSpPr>
          <p:cNvPr id="435" name="Group 28"/>
          <p:cNvGrpSpPr/>
          <p:nvPr/>
        </p:nvGrpSpPr>
        <p:grpSpPr>
          <a:xfrm>
            <a:off x="9435600" y="2529000"/>
            <a:ext cx="2140200" cy="4092120"/>
            <a:chOff x="9435600" y="2529000"/>
            <a:chExt cx="2140200" cy="4092120"/>
          </a:xfrm>
        </p:grpSpPr>
        <p:grpSp>
          <p:nvGrpSpPr>
            <p:cNvPr id="436" name="Group 54"/>
            <p:cNvGrpSpPr/>
            <p:nvPr/>
          </p:nvGrpSpPr>
          <p:grpSpPr>
            <a:xfrm>
              <a:off x="9588600" y="2844000"/>
              <a:ext cx="1765800" cy="2086200"/>
              <a:chOff x="9588600" y="2844000"/>
              <a:chExt cx="1765800" cy="2086200"/>
            </a:xfrm>
          </p:grpSpPr>
          <p:pic>
            <p:nvPicPr>
              <p:cNvPr id="437" name="Picture 55" descr=""/>
              <p:cNvPicPr/>
              <p:nvPr/>
            </p:nvPicPr>
            <p:blipFill>
              <a:blip r:embed="rId3"/>
              <a:stretch/>
            </p:blipFill>
            <p:spPr>
              <a:xfrm>
                <a:off x="9588600" y="2844000"/>
                <a:ext cx="1765800" cy="2086200"/>
              </a:xfrm>
              <a:prstGeom prst="rect">
                <a:avLst/>
              </a:prstGeom>
              <a:ln w="0">
                <a:noFill/>
              </a:ln>
              <a:effectLst>
                <a:outerShdw algn="ctr" blurRad="50760" dir="5400000" dist="50760" rotWithShape="0" sx="16000" sy="16000">
                  <a:srgbClr val="000000">
                    <a:alpha val="43000"/>
                  </a:srgbClr>
                </a:outerShdw>
              </a:effectLst>
            </p:spPr>
          </p:pic>
          <p:sp>
            <p:nvSpPr>
              <p:cNvPr id="438" name="Oval 17"/>
              <p:cNvSpPr/>
              <p:nvPr/>
            </p:nvSpPr>
            <p:spPr>
              <a:xfrm>
                <a:off x="10009800" y="3519000"/>
                <a:ext cx="1181160" cy="1079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9" name="Picture 57" descr=""/>
              <p:cNvPicPr/>
              <p:nvPr/>
            </p:nvPicPr>
            <p:blipFill>
              <a:blip r:embed="rId4"/>
              <a:stretch/>
            </p:blipFill>
            <p:spPr>
              <a:xfrm>
                <a:off x="10232280" y="3722400"/>
                <a:ext cx="735840" cy="672480"/>
              </a:xfrm>
              <a:prstGeom prst="rect">
                <a:avLst/>
              </a:prstGeom>
              <a:ln w="0">
                <a:noFill/>
              </a:ln>
            </p:spPr>
          </p:pic>
        </p:grpSp>
        <p:sp>
          <p:nvSpPr>
            <p:cNvPr id="440" name="TextBox 21"/>
            <p:cNvSpPr/>
            <p:nvPr/>
          </p:nvSpPr>
          <p:spPr>
            <a:xfrm>
              <a:off x="9548640" y="5068080"/>
              <a:ext cx="201996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Small Computers</a:t>
              </a:r>
              <a:endParaRPr b="0" lang="en-US" sz="3200" spc="-1" strike="noStrike">
                <a:solidFill>
                  <a:srgbClr val="ffffff"/>
                </a:solidFill>
                <a:latin typeface="Arial"/>
              </a:endParaRPr>
            </a:p>
          </p:txBody>
        </p:sp>
        <p:sp>
          <p:nvSpPr>
            <p:cNvPr id="441" name="Rectangle 24"/>
            <p:cNvSpPr/>
            <p:nvPr/>
          </p:nvSpPr>
          <p:spPr>
            <a:xfrm>
              <a:off x="9435600" y="2529000"/>
              <a:ext cx="2140200" cy="35942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sp>
        <p:nvSpPr>
          <p:cNvPr id="442" name="Isosceles Triangle 10"/>
          <p:cNvSpPr/>
          <p:nvPr/>
        </p:nvSpPr>
        <p:spPr>
          <a:xfrm rot="16200000">
            <a:off x="2748240" y="4018680"/>
            <a:ext cx="1966680" cy="61668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sp>
        <p:nvSpPr>
          <p:cNvPr id="443" name="Isosceles Triangle 22"/>
          <p:cNvSpPr/>
          <p:nvPr/>
        </p:nvSpPr>
        <p:spPr>
          <a:xfrm rot="5400000">
            <a:off x="7459200" y="3981960"/>
            <a:ext cx="1966680" cy="61668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pic>
        <p:nvPicPr>
          <p:cNvPr id="444" name="Picture 7" descr=""/>
          <p:cNvPicPr/>
          <p:nvPr/>
        </p:nvPicPr>
        <p:blipFill>
          <a:blip r:embed="rId5"/>
          <a:stretch/>
        </p:blipFill>
        <p:spPr>
          <a:xfrm>
            <a:off x="4506480" y="1960920"/>
            <a:ext cx="3375000" cy="4044960"/>
          </a:xfrm>
          <a:prstGeom prst="rect">
            <a:avLst/>
          </a:prstGeom>
          <a:ln w="0">
            <a:noFill/>
          </a:ln>
          <a:effectLst>
            <a:outerShdw algn="ctr" blurRad="203040" dir="5400000" dist="50760" rotWithShape="0" sx="25000" sy="25000">
              <a:srgbClr val="000000">
                <a:alpha val="83000"/>
              </a:srgbClr>
            </a:outerShdw>
          </a:effectLst>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Sensor/Transmitter</a:t>
            </a:r>
            <a:endParaRPr b="0" lang="en-US" sz="3600" spc="-1" strike="noStrike">
              <a:solidFill>
                <a:srgbClr val="ffffff"/>
              </a:solidFill>
              <a:latin typeface="Arial"/>
            </a:endParaRPr>
          </a:p>
        </p:txBody>
      </p:sp>
      <p:pic>
        <p:nvPicPr>
          <p:cNvPr id="509" name="" descr=""/>
          <p:cNvPicPr/>
          <p:nvPr/>
        </p:nvPicPr>
        <p:blipFill>
          <a:blip r:embed="rId1"/>
          <a:stretch/>
        </p:blipFill>
        <p:spPr>
          <a:xfrm>
            <a:off x="1600200" y="1143000"/>
            <a:ext cx="9372240" cy="5257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 </a:t>
            </a:r>
            <a:endParaRPr b="0" lang="en-US" sz="3600" spc="-1" strike="noStrike">
              <a:solidFill>
                <a:srgbClr val="ffffff"/>
              </a:solidFill>
              <a:latin typeface="Arial"/>
            </a:endParaRPr>
          </a:p>
        </p:txBody>
      </p:sp>
      <p:pic>
        <p:nvPicPr>
          <p:cNvPr id="511" name="" descr=""/>
          <p:cNvPicPr/>
          <p:nvPr/>
        </p:nvPicPr>
        <p:blipFill>
          <a:blip r:embed="rId1"/>
          <a:stretch/>
        </p:blipFill>
        <p:spPr>
          <a:xfrm>
            <a:off x="1618560" y="1143000"/>
            <a:ext cx="9198720" cy="55386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a:t>
            </a:r>
            <a:endParaRPr b="0" lang="en-US" sz="3600" spc="-1" strike="noStrike">
              <a:solidFill>
                <a:srgbClr val="ffffff"/>
              </a:solidFill>
              <a:latin typeface="Arial"/>
            </a:endParaRPr>
          </a:p>
        </p:txBody>
      </p:sp>
      <p:pic>
        <p:nvPicPr>
          <p:cNvPr id="513" name="" descr=""/>
          <p:cNvPicPr/>
          <p:nvPr/>
        </p:nvPicPr>
        <p:blipFill>
          <a:blip r:embed="rId1"/>
          <a:stretch/>
        </p:blipFill>
        <p:spPr>
          <a:xfrm>
            <a:off x="892800" y="1371600"/>
            <a:ext cx="10406160" cy="53028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205920" y="24120"/>
            <a:ext cx="45943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Receiver</a:t>
            </a:r>
            <a:endParaRPr b="0" lang="en-US" sz="3600" spc="-1" strike="noStrike">
              <a:solidFill>
                <a:srgbClr val="ffffff"/>
              </a:solidFill>
              <a:latin typeface="Arial"/>
            </a:endParaRPr>
          </a:p>
        </p:txBody>
      </p:sp>
      <p:pic>
        <p:nvPicPr>
          <p:cNvPr id="515" name="" descr=""/>
          <p:cNvPicPr/>
          <p:nvPr/>
        </p:nvPicPr>
        <p:blipFill>
          <a:blip r:embed="rId1"/>
          <a:stretch/>
        </p:blipFill>
        <p:spPr>
          <a:xfrm>
            <a:off x="3200400" y="1349280"/>
            <a:ext cx="5838840" cy="5328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205920" y="24120"/>
            <a:ext cx="6651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Sensor/Transmitter</a:t>
            </a:r>
            <a:endParaRPr b="0" lang="en-US" sz="3600" spc="-1" strike="noStrike">
              <a:solidFill>
                <a:srgbClr val="ffffff"/>
              </a:solidFill>
              <a:latin typeface="Arial"/>
            </a:endParaRPr>
          </a:p>
        </p:txBody>
      </p:sp>
      <p:sp>
        <p:nvSpPr>
          <p:cNvPr id="517" name=""/>
          <p:cNvSpPr/>
          <p:nvPr/>
        </p:nvSpPr>
        <p:spPr>
          <a:xfrm>
            <a:off x="1434960" y="1295280"/>
            <a:ext cx="9359640" cy="500436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Sleeps most of the time; wakes every 5 minutes to check for a package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All parameters are configurable via the USB serial port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Display can be disabled to save more power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Each measurement is an average of 5 readings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Only reports a change after two consecutive measurements, or an hour has passed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range of measurements can be set for package presence. If measurement is within the range then a package is present.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a JSON object via LoRa to the receiver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Receiver</a:t>
            </a:r>
            <a:endParaRPr b="0" lang="en-US" sz="3600" spc="-1" strike="noStrike">
              <a:solidFill>
                <a:srgbClr val="ffffff"/>
              </a:solidFill>
              <a:latin typeface="Arial"/>
            </a:endParaRPr>
          </a:p>
        </p:txBody>
      </p:sp>
      <p:sp>
        <p:nvSpPr>
          <p:cNvPr id="519" name=""/>
          <p:cNvSpPr/>
          <p:nvPr/>
        </p:nvSpPr>
        <p:spPr>
          <a:xfrm>
            <a:off x="1371600" y="2115000"/>
            <a:ext cx="9359640" cy="360000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Does not sleep since it is USB powered.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Listens for incoming JSON-encoded LoRa messages.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Parses the message and sends an MQTT topic for each element.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Configuration can be done via USB or MQTT commands.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MQTT communication is done via WiFi.</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205920" y="24120"/>
            <a:ext cx="4365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Hardware Sources</a:t>
            </a:r>
            <a:endParaRPr b="0" lang="en-US" sz="3600" spc="-1" strike="noStrike">
              <a:solidFill>
                <a:srgbClr val="ffffff"/>
              </a:solidFill>
              <a:latin typeface="Arial"/>
            </a:endParaRPr>
          </a:p>
        </p:txBody>
      </p:sp>
      <p:sp>
        <p:nvSpPr>
          <p:cNvPr id="521" name=""/>
          <p:cNvSpPr/>
          <p:nvPr/>
        </p:nvSpPr>
        <p:spPr>
          <a:xfrm>
            <a:off x="914400" y="1600200"/>
            <a:ext cx="9752400" cy="518076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 pcs VL53L0X Laser Distance Module ($6.99)</a:t>
            </a:r>
            <a:br>
              <a:rPr sz="2800"/>
            </a:br>
            <a:r>
              <a:rPr b="0" lang="en-US" sz="2800" spc="-1" strike="noStrike" u="sng">
                <a:solidFill>
                  <a:srgbClr val="fee599"/>
                </a:solidFill>
                <a:uFillTx/>
                <a:latin typeface="Arial"/>
                <a:hlinkClick r:id="rId1"/>
              </a:rPr>
              <a:t>https://www.amazon.com/dp/B0CQ28Q3KC</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RYLR998 868/915 MHz Lora Module ($12.60)</a:t>
            </a:r>
            <a:br>
              <a:rPr sz="2800"/>
            </a:br>
            <a:r>
              <a:rPr b="0" lang="en-US" sz="2800" spc="-1" strike="noStrike" u="sng">
                <a:solidFill>
                  <a:srgbClr val="fee599"/>
                </a:solidFill>
                <a:uFillTx/>
                <a:latin typeface="Arial"/>
                <a:hlinkClick r:id="rId2"/>
              </a:rPr>
              <a:t>https://www.amazon.com/dp/B099RM1XMG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5 pcs ESP8266 Mini D1 Module ($13.99)</a:t>
            </a:r>
            <a:br>
              <a:rPr sz="2800"/>
            </a:br>
            <a:r>
              <a:rPr b="0" lang="en-US" sz="2800" spc="-1" strike="noStrike" u="sng">
                <a:solidFill>
                  <a:srgbClr val="fee599"/>
                </a:solidFill>
                <a:uFillTx/>
                <a:latin typeface="Arial"/>
                <a:hlinkClick r:id="rId3"/>
              </a:rPr>
              <a:t>https://www.amazon.com/gp/product/B081PX9YFV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2 PCS 0.91'' IIC OLED Display Module ($5.99)</a:t>
            </a:r>
            <a:br>
              <a:rPr sz="2800"/>
            </a:br>
            <a:r>
              <a:rPr b="0" lang="en-US" sz="2800" spc="-1" strike="noStrike" u="sng">
                <a:solidFill>
                  <a:srgbClr val="fee599"/>
                </a:solidFill>
                <a:uFillTx/>
                <a:latin typeface="Arial"/>
                <a:hlinkClick r:id="rId4"/>
              </a:rPr>
              <a:t>https://www.amazon.com/gp/product/B07FMDB6TR/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3pcs TP4056 18650 Lithium Battery Charger Module</a:t>
            </a:r>
            <a:br>
              <a:rPr sz="2800"/>
            </a:br>
            <a:r>
              <a:rPr b="0" lang="en-US" sz="2800" spc="-1" strike="noStrike">
                <a:solidFill>
                  <a:srgbClr val="ffffff"/>
                </a:solidFill>
                <a:latin typeface="Arial"/>
              </a:rPr>
              <a:t>https://www.amazon.com/dp/B07PKND8KG</a:t>
            </a:r>
            <a:endParaRPr b="0" lang="en-US" sz="2800" spc="-1" strike="noStrike">
              <a:solidFill>
                <a:srgbClr val="ffffff"/>
              </a:solidFill>
              <a:latin typeface="Arial"/>
            </a:endParaRPr>
          </a:p>
          <a:p>
            <a:pPr>
              <a:lnSpc>
                <a:spcPct val="90000"/>
              </a:lnSpc>
              <a:spcBef>
                <a:spcPts val="1417"/>
              </a:spcBef>
            </a:pPr>
            <a:br>
              <a:rPr sz="2800"/>
            </a:b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205920" y="24120"/>
            <a:ext cx="4365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Other Resources</a:t>
            </a:r>
            <a:endParaRPr b="0" lang="en-US" sz="3600" spc="-1" strike="noStrike">
              <a:solidFill>
                <a:srgbClr val="ffffff"/>
              </a:solidFill>
              <a:latin typeface="Arial"/>
            </a:endParaRPr>
          </a:p>
        </p:txBody>
      </p:sp>
      <p:sp>
        <p:nvSpPr>
          <p:cNvPr id="523" name=""/>
          <p:cNvSpPr/>
          <p:nvPr/>
        </p:nvSpPr>
        <p:spPr>
          <a:xfrm>
            <a:off x="685800" y="1828800"/>
            <a:ext cx="10972440" cy="395352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Reyax RYLR998 AT Command User Guide: </a:t>
            </a:r>
            <a:br>
              <a:rPr sz="2400"/>
            </a:br>
            <a:r>
              <a:rPr b="0" lang="en-US" sz="2400" spc="-1" strike="noStrike" u="sng">
                <a:solidFill>
                  <a:schemeClr val="lt1"/>
                </a:solidFill>
                <a:uFillTx/>
                <a:latin typeface="Arial"/>
                <a:hlinkClick r:id="rId1"/>
              </a:rPr>
              <a:t>https://manuals.plus/reyax-technology/rylr998-lora-at-command-guide-manual</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VL53L0X Time-Of-Flight Ranging Sensor</a:t>
            </a:r>
            <a:br>
              <a:rPr sz="2400"/>
            </a:br>
            <a:r>
              <a:rPr b="0" lang="en-US" sz="2400" spc="-1" strike="noStrike" u="sng">
                <a:solidFill>
                  <a:schemeClr val="lt1"/>
                </a:solidFill>
                <a:uFillTx/>
                <a:latin typeface="Arial"/>
                <a:hlinkClick r:id="rId2"/>
              </a:rPr>
              <a:t>https://www.st.com/resource/en/datasheet/vl53l0x.pdf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SSD1306 OLED Display Driver Data Sheet</a:t>
            </a:r>
            <a:br>
              <a:rPr sz="2400"/>
            </a:br>
            <a:r>
              <a:rPr b="0" lang="en-US" sz="2400" spc="-1" strike="noStrike" u="sng">
                <a:solidFill>
                  <a:schemeClr val="lt1"/>
                </a:solidFill>
                <a:uFillTx/>
                <a:latin typeface="Arial"/>
                <a:hlinkClick r:id="rId3"/>
              </a:rPr>
              <a:t>https://cdn-shop.adafruit.com/datasheets/SSD1306.pdf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TP4056 Lithium Ion Battery Management Board</a:t>
            </a:r>
            <a:br>
              <a:rPr sz="2400"/>
            </a:br>
            <a:r>
              <a:rPr b="0" lang="en-US" sz="2400" spc="-1" strike="noStrike">
                <a:solidFill>
                  <a:schemeClr val="lt1"/>
                </a:solidFill>
                <a:latin typeface="Arial"/>
                <a:hlinkClick r:id="rId4"/>
              </a:rPr>
              <a:t>https://dlnmh9ip6v2uc.cloudfront.net/datasheets/Prototyping/TP4056.pdf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Complete Project Including STLs, Board Designs, and Code</a:t>
            </a:r>
            <a:br>
              <a:rPr sz="2400"/>
            </a:br>
            <a:r>
              <a:rPr b="0" lang="en-US" sz="2400" spc="-1" strike="noStrike">
                <a:solidFill>
                  <a:schemeClr val="lt1"/>
                </a:solidFill>
                <a:latin typeface="Arial"/>
              </a:rPr>
              <a:t>https://github.com/buteomont/Delivery-Box-Reporter-LoRa</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4" name="TextBox 8"/>
          <p:cNvSpPr/>
          <p:nvPr/>
        </p:nvSpPr>
        <p:spPr>
          <a:xfrm>
            <a:off x="488160" y="5996160"/>
            <a:ext cx="107989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tabLst>
                <a:tab algn="l" pos="0"/>
              </a:tabLst>
            </a:pPr>
            <a:r>
              <a:rPr b="0" lang="en-US" sz="1800" spc="-1" strike="noStrike">
                <a:solidFill>
                  <a:srgbClr val="ffffff"/>
                </a:solidFill>
                <a:latin typeface="Calibri"/>
              </a:rPr>
              <a:t>These graphics are PNG files and cannot be ungrouped.  Use these when using LibreOffice or other</a:t>
            </a: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ffffff"/>
                </a:solidFill>
                <a:latin typeface="Calibri"/>
              </a:rPr>
              <a:t>non MS PowerPoint programs.  They will not “fragment”.</a:t>
            </a:r>
            <a:endParaRPr b="0" lang="en-US" sz="1800" spc="-1" strike="noStrike">
              <a:solidFill>
                <a:srgbClr val="ffffff"/>
              </a:solidFill>
              <a:latin typeface="Arial"/>
            </a:endParaRPr>
          </a:p>
        </p:txBody>
      </p:sp>
      <p:pic>
        <p:nvPicPr>
          <p:cNvPr id="525" name="Picture 1" descr=""/>
          <p:cNvPicPr/>
          <p:nvPr/>
        </p:nvPicPr>
        <p:blipFill>
          <a:blip r:embed="rId1"/>
          <a:stretch/>
        </p:blipFill>
        <p:spPr>
          <a:xfrm>
            <a:off x="690480" y="497520"/>
            <a:ext cx="1889280" cy="2267280"/>
          </a:xfrm>
          <a:prstGeom prst="rect">
            <a:avLst/>
          </a:prstGeom>
          <a:ln w="0">
            <a:noFill/>
          </a:ln>
        </p:spPr>
      </p:pic>
      <p:pic>
        <p:nvPicPr>
          <p:cNvPr id="526" name="Picture 2" descr=""/>
          <p:cNvPicPr/>
          <p:nvPr/>
        </p:nvPicPr>
        <p:blipFill>
          <a:blip r:embed="rId2"/>
          <a:stretch/>
        </p:blipFill>
        <p:spPr>
          <a:xfrm>
            <a:off x="2908080" y="497520"/>
            <a:ext cx="1755000" cy="2267280"/>
          </a:xfrm>
          <a:prstGeom prst="rect">
            <a:avLst/>
          </a:prstGeom>
          <a:ln w="0">
            <a:noFill/>
          </a:ln>
        </p:spPr>
      </p:pic>
      <p:pic>
        <p:nvPicPr>
          <p:cNvPr id="527" name="Picture 6" descr=""/>
          <p:cNvPicPr/>
          <p:nvPr/>
        </p:nvPicPr>
        <p:blipFill>
          <a:blip r:embed="rId3"/>
          <a:stretch/>
        </p:blipFill>
        <p:spPr>
          <a:xfrm>
            <a:off x="4991760" y="433440"/>
            <a:ext cx="1858680" cy="2395080"/>
          </a:xfrm>
          <a:prstGeom prst="rect">
            <a:avLst/>
          </a:prstGeom>
          <a:ln w="0">
            <a:noFill/>
          </a:ln>
        </p:spPr>
      </p:pic>
      <p:pic>
        <p:nvPicPr>
          <p:cNvPr id="528" name="Picture 7" descr=""/>
          <p:cNvPicPr/>
          <p:nvPr/>
        </p:nvPicPr>
        <p:blipFill>
          <a:blip r:embed="rId4"/>
          <a:stretch/>
        </p:blipFill>
        <p:spPr>
          <a:xfrm>
            <a:off x="652320" y="3323880"/>
            <a:ext cx="1944000" cy="2328120"/>
          </a:xfrm>
          <a:prstGeom prst="rect">
            <a:avLst/>
          </a:prstGeom>
          <a:ln w="0">
            <a:noFill/>
          </a:ln>
        </p:spPr>
      </p:pic>
      <p:pic>
        <p:nvPicPr>
          <p:cNvPr id="529" name="Picture 8" descr=""/>
          <p:cNvPicPr/>
          <p:nvPr/>
        </p:nvPicPr>
        <p:blipFill>
          <a:blip r:embed="rId5"/>
          <a:stretch/>
        </p:blipFill>
        <p:spPr>
          <a:xfrm>
            <a:off x="3012480" y="3293640"/>
            <a:ext cx="1803960" cy="2388960"/>
          </a:xfrm>
          <a:prstGeom prst="rect">
            <a:avLst/>
          </a:prstGeom>
          <a:ln w="0">
            <a:noFill/>
          </a:ln>
        </p:spPr>
      </p:pic>
      <p:pic>
        <p:nvPicPr>
          <p:cNvPr id="530" name="Picture 11" descr=""/>
          <p:cNvPicPr/>
          <p:nvPr/>
        </p:nvPicPr>
        <p:blipFill>
          <a:blip r:embed="rId6"/>
          <a:stretch/>
        </p:blipFill>
        <p:spPr>
          <a:xfrm>
            <a:off x="5046120" y="3281400"/>
            <a:ext cx="1797840" cy="2370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205920" y="24120"/>
            <a:ext cx="1073340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New to the club? Welcome!</a:t>
            </a:r>
            <a:endParaRPr b="0" lang="en-US" sz="4400" spc="-1" strike="noStrike">
              <a:solidFill>
                <a:srgbClr val="ffffff"/>
              </a:solidFill>
              <a:latin typeface="Arial"/>
            </a:endParaRPr>
          </a:p>
        </p:txBody>
      </p:sp>
      <p:sp>
        <p:nvSpPr>
          <p:cNvPr id="446" name="PlaceHolder 2"/>
          <p:cNvSpPr>
            <a:spLocks noGrp="1"/>
          </p:cNvSpPr>
          <p:nvPr>
            <p:ph/>
          </p:nvPr>
        </p:nvSpPr>
        <p:spPr>
          <a:xfrm>
            <a:off x="494280" y="1349640"/>
            <a:ext cx="11202840" cy="435060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4000" spc="-1" strike="noStrike">
                <a:solidFill>
                  <a:schemeClr val="accent4"/>
                </a:solidFill>
                <a:latin typeface="Arial"/>
              </a:rPr>
              <a:t>Wondering what H.O.T. is all about?</a:t>
            </a:r>
            <a:endParaRPr b="0" lang="en-US" sz="40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This is a hands-on group, so we may be in the middle of a </a:t>
            </a:r>
            <a:r>
              <a:rPr b="0" i="1" lang="en-US" sz="2800" spc="-1" strike="noStrike" u="sng">
                <a:solidFill>
                  <a:schemeClr val="lt1"/>
                </a:solidFill>
                <a:uFillTx/>
                <a:latin typeface="Arial"/>
              </a:rPr>
              <a:t>series of meetings</a:t>
            </a:r>
            <a:r>
              <a:rPr b="0" i="1" lang="en-US" sz="2800" spc="-1" strike="noStrike">
                <a:solidFill>
                  <a:schemeClr val="lt1"/>
                </a:solidFill>
                <a:latin typeface="Arial"/>
              </a:rPr>
              <a:t> </a:t>
            </a:r>
            <a:r>
              <a:rPr b="0" lang="en-US" sz="2800" spc="-1" strike="noStrike">
                <a:solidFill>
                  <a:schemeClr val="lt1"/>
                </a:solidFill>
                <a:latin typeface="Arial"/>
              </a:rPr>
              <a:t>on our way to building something interesting</a:t>
            </a:r>
            <a:endParaRPr b="0" lang="en-US"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chemeClr val="lt1"/>
                </a:solidFill>
                <a:latin typeface="Arial"/>
              </a:rPr>
              <a:t> </a:t>
            </a: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Go to </a:t>
            </a:r>
            <a:r>
              <a:rPr b="0" lang="en-US" sz="2800" spc="-1" strike="noStrike" u="sng">
                <a:solidFill>
                  <a:schemeClr val="lt1"/>
                </a:solidFill>
                <a:uFillTx/>
                <a:latin typeface="Arial"/>
                <a:hlinkClick r:id="rId1"/>
              </a:rPr>
              <a:t>handsontech.org&gt;New Members</a:t>
            </a:r>
            <a:r>
              <a:rPr b="0" lang="en-US" sz="2800" spc="-1" strike="noStrike">
                <a:solidFill>
                  <a:schemeClr val="lt1"/>
                </a:solidFill>
                <a:latin typeface="Arial"/>
              </a:rPr>
              <a:t> for a specially designed launching point for new members!</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105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Please take the time to look through a few presentations at </a:t>
            </a:r>
            <a:r>
              <a:rPr b="0" lang="en-US" sz="2800" spc="-1" strike="noStrike" u="sng">
                <a:solidFill>
                  <a:schemeClr val="lt1"/>
                </a:solidFill>
                <a:uFillTx/>
                <a:latin typeface="Arial"/>
                <a:hlinkClick r:id="rId2"/>
              </a:rPr>
              <a:t>h</a:t>
            </a:r>
            <a:r>
              <a:rPr b="0" lang="en-US" sz="2800" spc="-1" strike="noStrike" u="sng">
                <a:solidFill>
                  <a:schemeClr val="lt1"/>
                </a:solidFill>
                <a:uFillTx/>
                <a:latin typeface="Arial"/>
                <a:hlinkClick r:id="rId3"/>
              </a:rPr>
              <a:t>andsontech.org&gt;Small Computers </a:t>
            </a:r>
            <a:r>
              <a:rPr b="0" lang="en-US" sz="2800" spc="-1" strike="noStrike">
                <a:solidFill>
                  <a:schemeClr val="lt1"/>
                </a:solidFill>
                <a:latin typeface="Arial"/>
              </a:rPr>
              <a:t>or </a:t>
            </a:r>
            <a:r>
              <a:rPr b="0" lang="en-US" sz="2800" spc="-1" strike="noStrike" u="sng">
                <a:solidFill>
                  <a:schemeClr val="lt1"/>
                </a:solidFill>
                <a:uFillTx/>
                <a:latin typeface="Arial"/>
                <a:hlinkClick r:id="rId4"/>
              </a:rPr>
              <a:t>handsontech.org&gt;3D Printing</a:t>
            </a:r>
            <a:r>
              <a:rPr b="0" lang="en-US" sz="2800" spc="-1" strike="noStrike">
                <a:solidFill>
                  <a:schemeClr val="lt1"/>
                </a:solidFill>
                <a:latin typeface="Arial"/>
              </a:rPr>
              <a:t>.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Presentations are always available online after our meetings for reference and as self-paced projects</a:t>
            </a:r>
            <a:endParaRPr b="0" lang="en-US" sz="24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4920" y="0"/>
            <a:ext cx="1110384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Club communications are via Email &amp; Web !</a:t>
            </a:r>
            <a:endParaRPr b="0" lang="en-US" sz="4400" spc="-1" strike="noStrike">
              <a:solidFill>
                <a:srgbClr val="ffffff"/>
              </a:solidFill>
              <a:latin typeface="Arial"/>
            </a:endParaRPr>
          </a:p>
        </p:txBody>
      </p:sp>
      <p:sp>
        <p:nvSpPr>
          <p:cNvPr id="448" name="PlaceHolder 2"/>
          <p:cNvSpPr>
            <a:spLocks noGrp="1"/>
          </p:cNvSpPr>
          <p:nvPr>
            <p:ph/>
          </p:nvPr>
        </p:nvSpPr>
        <p:spPr>
          <a:xfrm>
            <a:off x="345960" y="1465560"/>
            <a:ext cx="11103840" cy="47804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To join our email list(s), fill membership form at </a:t>
            </a:r>
            <a:r>
              <a:rPr b="0" lang="en-US" sz="3200" spc="-1" strike="noStrike" u="sng">
                <a:solidFill>
                  <a:schemeClr val="lt1"/>
                </a:solidFill>
                <a:uFillTx/>
                <a:latin typeface="Arial"/>
                <a:hlinkClick r:id="rId1"/>
              </a:rPr>
              <a:t>handsontech.org&gt;New Members</a:t>
            </a:r>
            <a:endParaRPr b="0" lang="en-US" sz="32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When asked for your email address, use a gmail email address if possible (we use google forums &amp; they are picky)</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be added automatically to our Hands-On Tech (H.O.T.) overall email list</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also be added to the Small Computers and/or 3D Printing mailing lists and forums if you expressed interest in the membership form.</a:t>
            </a: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Meeting calendar is at </a:t>
            </a:r>
            <a:r>
              <a:rPr b="0" lang="en-US" sz="3200" spc="-1" strike="noStrike" u="sng">
                <a:solidFill>
                  <a:schemeClr val="lt1"/>
                </a:solidFill>
                <a:uFillTx/>
                <a:latin typeface="Arial"/>
                <a:hlinkClick r:id="rId2"/>
              </a:rPr>
              <a:t>handsontech.org</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ubTitle"/>
          </p:nvPr>
        </p:nvSpPr>
        <p:spPr>
          <a:xfrm>
            <a:off x="1098360" y="290520"/>
            <a:ext cx="9994680" cy="6143760"/>
          </a:xfrm>
          <a:prstGeom prst="rect">
            <a:avLst/>
          </a:prstGeom>
          <a:noFill/>
          <a:ln w="0">
            <a:noFill/>
          </a:ln>
        </p:spPr>
        <p:txBody>
          <a:bodyPr numCol="1" spcCol="0" lIns="0" rIns="0" tIns="0" bIns="0" anchor="ctr">
            <a:noAutofit/>
          </a:bodyPr>
          <a:p>
            <a:pPr algn="ctr">
              <a:lnSpc>
                <a:spcPct val="100000"/>
              </a:lnSpc>
            </a:pPr>
            <a:r>
              <a:rPr b="0" lang="en-US" sz="4200" spc="-1" strike="noStrike">
                <a:solidFill>
                  <a:srgbClr val="ffffff"/>
                </a:solidFill>
                <a:latin typeface="Arial"/>
              </a:rPr>
              <a:t>Remote Sensing</a:t>
            </a:r>
            <a:endParaRPr b="0" lang="en-US" sz="42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a:p>
            <a:pPr algn="ctr">
              <a:lnSpc>
                <a:spcPct val="100000"/>
              </a:lnSpc>
            </a:pPr>
            <a:r>
              <a:rPr b="0" lang="en-US" sz="2600" spc="-1" strike="noStrike">
                <a:solidFill>
                  <a:srgbClr val="ffffff"/>
                </a:solidFill>
                <a:latin typeface="Arial"/>
              </a:rPr>
              <a:t>Solving the Range Problem</a:t>
            </a:r>
            <a:endParaRPr b="0" lang="en-US" sz="26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p:txBody>
      </p:sp>
      <p:sp>
        <p:nvSpPr>
          <p:cNvPr id="450" name=""/>
          <p:cNvSpPr/>
          <p:nvPr/>
        </p:nvSpPr>
        <p:spPr>
          <a:xfrm>
            <a:off x="9601200" y="6434640"/>
            <a:ext cx="2310840" cy="29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Feb 25, 2025 David Powell</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
          <p:cNvSpPr/>
          <p:nvPr/>
        </p:nvSpPr>
        <p:spPr>
          <a:xfrm>
            <a:off x="205920" y="24480"/>
            <a:ext cx="9994680" cy="1324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a:solidFill>
                  <a:schemeClr val="lt1"/>
                </a:solidFill>
                <a:latin typeface="Calibri"/>
              </a:rPr>
              <a:t>The Setup:</a:t>
            </a:r>
            <a:endParaRPr b="0" lang="en-US" sz="3600" spc="-1" strike="noStrike">
              <a:solidFill>
                <a:srgbClr val="ffffff"/>
              </a:solidFill>
              <a:latin typeface="Arial"/>
            </a:endParaRPr>
          </a:p>
        </p:txBody>
      </p:sp>
      <p:pic>
        <p:nvPicPr>
          <p:cNvPr id="452" name="" descr=""/>
          <p:cNvPicPr/>
          <p:nvPr/>
        </p:nvPicPr>
        <p:blipFill>
          <a:blip r:embed="rId1"/>
          <a:stretch/>
        </p:blipFill>
        <p:spPr>
          <a:xfrm>
            <a:off x="1955520" y="1343520"/>
            <a:ext cx="6959520" cy="3913920"/>
          </a:xfrm>
          <a:prstGeom prst="rect">
            <a:avLst/>
          </a:prstGeom>
          <a:ln w="0">
            <a:noFill/>
          </a:ln>
        </p:spPr>
      </p:pic>
      <p:sp>
        <p:nvSpPr>
          <p:cNvPr id="453" name="PlaceHolder 1"/>
          <p:cNvSpPr>
            <a:spLocks noGrp="1"/>
          </p:cNvSpPr>
          <p:nvPr>
            <p:ph/>
          </p:nvPr>
        </p:nvSpPr>
        <p:spPr>
          <a:xfrm>
            <a:off x="2057400" y="5371920"/>
            <a:ext cx="6857640" cy="1375560"/>
          </a:xfrm>
          <a:prstGeom prst="rect">
            <a:avLst/>
          </a:prstGeom>
          <a:noFill/>
          <a:ln w="0">
            <a:noFill/>
          </a:ln>
        </p:spPr>
        <p:txBody>
          <a:bodyPr numCol="1" spcCol="0" lIns="0" rIns="0" tIns="0" bIns="0" anchor="t">
            <a:normAutofit fontScale="77777" lnSpcReduction="20000"/>
          </a:bodyPr>
          <a:p>
            <a:pPr indent="0">
              <a:lnSpc>
                <a:spcPct val="100000"/>
              </a:lnSpc>
              <a:buNone/>
              <a:tabLst>
                <a:tab algn="l" pos="0"/>
              </a:tabLst>
            </a:pPr>
            <a:r>
              <a:rPr b="0" lang="en-US" sz="2800" spc="-1" strike="noStrike">
                <a:solidFill>
                  <a:schemeClr val="lt1"/>
                </a:solidFill>
                <a:latin typeface="Arial"/>
              </a:rPr>
              <a:t>The street is at the bottom of the photo. The driveway comes off the street and winds back and forth up the side of the hill to the house (out of the picture at the top right). The brown line going up the hill is a new water line.</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
          <p:cNvSpPr/>
          <p:nvPr/>
        </p:nvSpPr>
        <p:spPr>
          <a:xfrm>
            <a:off x="360000" y="180000"/>
            <a:ext cx="9359640" cy="96264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The Problem:</a:t>
            </a:r>
            <a:endParaRPr b="0" lang="en-US" sz="3600" spc="-1" strike="noStrike">
              <a:solidFill>
                <a:srgbClr val="ffffff"/>
              </a:solidFill>
              <a:latin typeface="Arial"/>
            </a:endParaRPr>
          </a:p>
        </p:txBody>
      </p:sp>
      <p:sp>
        <p:nvSpPr>
          <p:cNvPr id="455" name=""/>
          <p:cNvSpPr/>
          <p:nvPr/>
        </p:nvSpPr>
        <p:spPr>
          <a:xfrm>
            <a:off x="698400" y="1600200"/>
            <a:ext cx="10731240" cy="43430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Delivery drivers don’t like coming up the driveway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a way to get packages delivered safely and securely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to know when a package is delivered, and if it is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It’s too far to run a wire or use WiFi. No cellular service either!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
          <p:cNvSpPr/>
          <p:nvPr/>
        </p:nvSpPr>
        <p:spPr>
          <a:xfrm>
            <a:off x="360000" y="107280"/>
            <a:ext cx="9359640" cy="1035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What I need is:</a:t>
            </a:r>
            <a:endParaRPr b="0" lang="en-US" sz="3600" spc="-1" strike="noStrike">
              <a:solidFill>
                <a:srgbClr val="ffffff"/>
              </a:solidFill>
              <a:latin typeface="Arial"/>
            </a:endParaRPr>
          </a:p>
        </p:txBody>
      </p:sp>
      <p:sp>
        <p:nvSpPr>
          <p:cNvPr id="457" name=""/>
          <p:cNvSpPr/>
          <p:nvPr/>
        </p:nvSpPr>
        <p:spPr>
          <a:xfrm>
            <a:off x="685800" y="2057400"/>
            <a:ext cx="10286640" cy="35996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delivery box where delivery drivers can put packages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detect when a package is delivered or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communicate that information to Home Assistant without cellular or wifi connectivity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power source that doesn’t need any attention to keep working</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The Delivery Box</a:t>
            </a:r>
            <a:endParaRPr b="0" lang="en-US" sz="3600" spc="-1" strike="noStrike">
              <a:solidFill>
                <a:srgbClr val="ffffff"/>
              </a:solidFill>
              <a:latin typeface="Arial"/>
            </a:endParaRPr>
          </a:p>
        </p:txBody>
      </p:sp>
      <p:sp>
        <p:nvSpPr>
          <p:cNvPr id="459" name=""/>
          <p:cNvSpPr/>
          <p:nvPr/>
        </p:nvSpPr>
        <p:spPr>
          <a:xfrm>
            <a:off x="2514600" y="5943600"/>
            <a:ext cx="662904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ffffff"/>
                </a:solidFill>
                <a:latin typeface="Arial"/>
              </a:rPr>
              <a:t>The delivery box hides behind some trees at the bottom of the driveway.</a:t>
            </a:r>
            <a:endParaRPr b="0" lang="en-US" sz="2200" spc="-1" strike="noStrike">
              <a:solidFill>
                <a:srgbClr val="ffffff"/>
              </a:solidFill>
              <a:latin typeface="Arial"/>
            </a:endParaRPr>
          </a:p>
        </p:txBody>
      </p:sp>
      <p:pic>
        <p:nvPicPr>
          <p:cNvPr id="460" name="" descr=""/>
          <p:cNvPicPr/>
          <p:nvPr/>
        </p:nvPicPr>
        <p:blipFill>
          <a:blip r:embed="rId1"/>
          <a:stretch/>
        </p:blipFill>
        <p:spPr>
          <a:xfrm>
            <a:off x="2743200" y="1349280"/>
            <a:ext cx="5943240" cy="4457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34810</TotalTime>
  <Application>LibreOffice/24.2.7.2$Linux_X86_64 LibreOffice_project/420$Build-2</Application>
  <AppVersion>15.0000</AppVersion>
  <Words>508</Words>
  <Paragraphs>43</Paragraphs>
  <Company>Zebra Technologies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2017-10-23T13:22:08Z</dcterms:created>
  <dc:creator>Yangmin Shen</dc:creator>
  <dc:description/>
  <dc:language>en-US</dc:language>
  <cp:lastModifiedBy/>
  <cp:lastPrinted>2018-05-24T16:30:16Z</cp:lastPrinted>
  <dcterms:modified xsi:type="dcterms:W3CDTF">2025-02-11T09:26:40Z</dcterms:modified>
  <cp:revision>1157</cp:revision>
  <dc:subject/>
  <dc:title>Arduino IDE and IoT Button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7</vt:i4>
  </property>
</Properties>
</file>